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3"/>
  </p:notesMasterIdLst>
  <p:sldIdLst>
    <p:sldId id="274" r:id="rId3"/>
    <p:sldId id="258" r:id="rId4"/>
    <p:sldId id="261" r:id="rId5"/>
    <p:sldId id="262" r:id="rId6"/>
    <p:sldId id="263" r:id="rId7"/>
    <p:sldId id="264" r:id="rId8"/>
    <p:sldId id="265" r:id="rId9"/>
    <p:sldId id="266" r:id="rId10"/>
    <p:sldId id="267" r:id="rId11"/>
    <p:sldId id="269" r:id="rId12"/>
  </p:sldIdLst>
  <p:sldSz cx="18280063" cy="10282238"/>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39" userDrawn="1">
          <p15:clr>
            <a:srgbClr val="A4A3A4"/>
          </p15:clr>
        </p15:guide>
        <p15:guide id="2" pos="57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autoAdjust="0"/>
    <p:restoredTop sz="81718" autoAdjust="0"/>
  </p:normalViewPr>
  <p:slideViewPr>
    <p:cSldViewPr>
      <p:cViewPr varScale="1">
        <p:scale>
          <a:sx n="67" d="100"/>
          <a:sy n="67" d="100"/>
        </p:scale>
        <p:origin x="972" y="66"/>
      </p:cViewPr>
      <p:guideLst>
        <p:guide orient="horz" pos="3239"/>
        <p:guide pos="575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1"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02920467"/>
      </p:ext>
    </p:extLst>
  </p:cSld>
  <p:clrMap bg1="lt1" tx1="dk1" bg2="dk2" tx2="lt2" accent1="accent1" accent2="accent2" accent3="accent3" accent4="accent4" accent5="accent5" accent6="accent6" hlink="hlink" folHlink="folHlink"/>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br>
              <a:rPr lang="en-US" dirty="0" smtClean="0"/>
            </a:br>
            <a:r>
              <a:rPr lang="en-US" dirty="0" smtClean="0"/>
              <a:t>This would be the introduction slide</a:t>
            </a:r>
            <a:r>
              <a:rPr lang="en-US" baseline="0" dirty="0" smtClean="0"/>
              <a:t> of the topic that you are covering in this section.</a:t>
            </a:r>
          </a:p>
          <a:p>
            <a:pPr lvl="0" rtl="0">
              <a:spcBef>
                <a:spcPts val="0"/>
              </a:spcBef>
              <a:buNone/>
            </a:pPr>
            <a:r>
              <a:rPr lang="en-US" baseline="0" dirty="0" smtClean="0"/>
              <a:t>When this slide plays, you could talk about the main aim that we’d be covering in this section.</a:t>
            </a:r>
            <a:endParaRPr dirty="0"/>
          </a:p>
        </p:txBody>
      </p:sp>
    </p:spTree>
    <p:extLst>
      <p:ext uri="{BB962C8B-B14F-4D97-AF65-F5344CB8AC3E}">
        <p14:creationId xmlns:p14="http://schemas.microsoft.com/office/powerpoint/2010/main" val="3800587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p>
          <a:p>
            <a:pPr lvl="0" rtl="0">
              <a:spcBef>
                <a:spcPts val="0"/>
              </a:spcBef>
              <a:buNone/>
            </a:pPr>
            <a:r>
              <a:rPr lang="en-US" b="0" dirty="0" smtClean="0"/>
              <a:t>Here</a:t>
            </a:r>
            <a:r>
              <a:rPr lang="en-US" b="0" baseline="0" dirty="0" smtClean="0"/>
              <a:t> the name of the next video needs to be mentioned. The narration as you guessed it would be just letting the viewer know exactly where we are at and what we’d be taking over next! </a:t>
            </a:r>
            <a:r>
              <a:rPr lang="en-US" b="0" baseline="0" smtClean="0">
                <a:sym typeface="Wingdings" pitchFamily="2" charset="2"/>
              </a:rPr>
              <a:t></a:t>
            </a:r>
            <a:endParaRPr b="0"/>
          </a:p>
        </p:txBody>
      </p:sp>
    </p:spTree>
    <p:extLst>
      <p:ext uri="{BB962C8B-B14F-4D97-AF65-F5344CB8AC3E}">
        <p14:creationId xmlns:p14="http://schemas.microsoft.com/office/powerpoint/2010/main" val="38266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br>
              <a:rPr lang="en-US" dirty="0" smtClean="0"/>
            </a:br>
            <a:r>
              <a:rPr lang="en-US" dirty="0" smtClean="0"/>
              <a:t>This would be the introduction slide</a:t>
            </a:r>
            <a:r>
              <a:rPr lang="en-US" baseline="0" dirty="0" smtClean="0"/>
              <a:t> of the topic that you are covering in this subsection.</a:t>
            </a:r>
          </a:p>
          <a:p>
            <a:pPr lvl="0" rtl="0">
              <a:spcBef>
                <a:spcPts val="0"/>
              </a:spcBef>
              <a:buNone/>
            </a:pPr>
            <a:r>
              <a:rPr lang="en-US" baseline="0" dirty="0" smtClean="0"/>
              <a:t>When this slide plays, you could talk about the main aim that we’d be covering in this video.</a:t>
            </a:r>
            <a:endParaRPr/>
          </a:p>
        </p:txBody>
      </p:sp>
    </p:spTree>
    <p:extLst>
      <p:ext uri="{BB962C8B-B14F-4D97-AF65-F5344CB8AC3E}">
        <p14:creationId xmlns:p14="http://schemas.microsoft.com/office/powerpoint/2010/main" val="118335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This slide can also be used to cover topics that can be represented by an image/graph etc. Information which is half image/half information type. Like shown in the example above. </a:t>
            </a:r>
          </a:p>
        </p:txBody>
      </p:sp>
    </p:spTree>
    <p:extLst>
      <p:ext uri="{BB962C8B-B14F-4D97-AF65-F5344CB8AC3E}">
        <p14:creationId xmlns:p14="http://schemas.microsoft.com/office/powerpoint/2010/main" val="239562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 like mentioned above is for multiple pointers. The information above covers the types</a:t>
            </a:r>
            <a:r>
              <a:rPr lang="en-US" baseline="0" dirty="0" smtClean="0"/>
              <a:t> of information that can be used in this slide</a:t>
            </a: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50688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step-wise graphical info type slide. </a:t>
            </a:r>
            <a:endParaRPr/>
          </a:p>
        </p:txBody>
      </p:sp>
    </p:spTree>
    <p:extLst>
      <p:ext uri="{BB962C8B-B14F-4D97-AF65-F5344CB8AC3E}">
        <p14:creationId xmlns:p14="http://schemas.microsoft.com/office/powerpoint/2010/main" val="287288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Something</a:t>
            </a:r>
            <a:r>
              <a:rPr lang="en-US" baseline="0" dirty="0" smtClean="0"/>
              <a:t> that needs to grab the viewers attention!!</a:t>
            </a:r>
            <a:endParaRPr/>
          </a:p>
        </p:txBody>
      </p:sp>
    </p:spTree>
    <p:extLst>
      <p:ext uri="{BB962C8B-B14F-4D97-AF65-F5344CB8AC3E}">
        <p14:creationId xmlns:p14="http://schemas.microsoft.com/office/powerpoint/2010/main" val="393200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Numbers! Again Something that you need again to grab attention.</a:t>
            </a:r>
            <a:endParaRPr/>
          </a:p>
        </p:txBody>
      </p:sp>
    </p:spTree>
    <p:extLst>
      <p:ext uri="{BB962C8B-B14F-4D97-AF65-F5344CB8AC3E}">
        <p14:creationId xmlns:p14="http://schemas.microsoft.com/office/powerpoint/2010/main" val="42384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Like mentioned – best for flowcharts, block diagram, and images in the split-view of course!</a:t>
            </a:r>
            <a:endParaRPr dirty="0"/>
          </a:p>
        </p:txBody>
      </p:sp>
    </p:spTree>
    <p:extLst>
      <p:ext uri="{BB962C8B-B14F-4D97-AF65-F5344CB8AC3E}">
        <p14:creationId xmlns:p14="http://schemas.microsoft.com/office/powerpoint/2010/main" val="157565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1528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780711" y="5605055"/>
            <a:ext cx="16437063" cy="1146069"/>
          </a:xfrm>
          <a:prstGeom prst="rect">
            <a:avLst/>
          </a:prstGeom>
        </p:spPr>
        <p:txBody>
          <a:bodyPr lIns="91425" tIns="91425" rIns="91425" bIns="91425" anchor="b" anchorCtr="0"/>
          <a:lstStyle>
            <a:lvl1pPr lvl="0" rtl="0">
              <a:spcBef>
                <a:spcPts val="0"/>
              </a:spcBef>
              <a:buNone/>
              <a:defRPr sz="5198"/>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225403" y="2954094"/>
            <a:ext cx="6762826" cy="32318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9140032" cy="10282238"/>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55" name="Shape 55"/>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56" name="Shape 56"/>
          <p:cNvSpPr txBox="1">
            <a:spLocks noGrp="1"/>
          </p:cNvSpPr>
          <p:nvPr>
            <p:ph type="title"/>
          </p:nvPr>
        </p:nvSpPr>
        <p:spPr>
          <a:xfrm>
            <a:off x="530769" y="6772113"/>
            <a:ext cx="8086889" cy="2963228"/>
          </a:xfrm>
          <a:prstGeom prst="rect">
            <a:avLst/>
          </a:prstGeom>
        </p:spPr>
        <p:txBody>
          <a:bodyPr lIns="91425" tIns="91425" rIns="91425" bIns="91425" anchor="t" anchorCtr="0"/>
          <a:lstStyle>
            <a:lvl1pPr lvl="0" algn="ctr" rtl="0">
              <a:spcBef>
                <a:spcPts val="0"/>
              </a:spcBef>
              <a:buClr>
                <a:srgbClr val="4285F4"/>
              </a:buClr>
              <a:buSzPct val="100000"/>
              <a:defRPr sz="4798">
                <a:solidFill>
                  <a:srgbClr val="4285F4"/>
                </a:solidFill>
              </a:defRPr>
            </a:lvl1pPr>
            <a:lvl2pPr lvl="1" algn="ctr" rtl="0">
              <a:spcBef>
                <a:spcPts val="0"/>
              </a:spcBef>
              <a:buClr>
                <a:schemeClr val="dk2"/>
              </a:buClr>
              <a:buSzPct val="100000"/>
              <a:defRPr sz="8396">
                <a:solidFill>
                  <a:schemeClr val="dk2"/>
                </a:solidFill>
              </a:defRPr>
            </a:lvl2pPr>
            <a:lvl3pPr lvl="2" algn="ctr" rtl="0">
              <a:spcBef>
                <a:spcPts val="0"/>
              </a:spcBef>
              <a:buClr>
                <a:schemeClr val="dk2"/>
              </a:buClr>
              <a:buSzPct val="100000"/>
              <a:defRPr sz="8396">
                <a:solidFill>
                  <a:schemeClr val="dk2"/>
                </a:solidFill>
              </a:defRPr>
            </a:lvl3pPr>
            <a:lvl4pPr lvl="3" algn="ctr" rtl="0">
              <a:spcBef>
                <a:spcPts val="0"/>
              </a:spcBef>
              <a:buClr>
                <a:schemeClr val="dk2"/>
              </a:buClr>
              <a:buSzPct val="100000"/>
              <a:defRPr sz="8396">
                <a:solidFill>
                  <a:schemeClr val="dk2"/>
                </a:solidFill>
              </a:defRPr>
            </a:lvl4pPr>
            <a:lvl5pPr lvl="4" algn="ctr" rtl="0">
              <a:spcBef>
                <a:spcPts val="0"/>
              </a:spcBef>
              <a:buClr>
                <a:schemeClr val="dk2"/>
              </a:buClr>
              <a:buSzPct val="100000"/>
              <a:defRPr sz="8396">
                <a:solidFill>
                  <a:schemeClr val="dk2"/>
                </a:solidFill>
              </a:defRPr>
            </a:lvl5pPr>
            <a:lvl6pPr lvl="5" algn="ctr" rtl="0">
              <a:spcBef>
                <a:spcPts val="0"/>
              </a:spcBef>
              <a:buClr>
                <a:schemeClr val="dk2"/>
              </a:buClr>
              <a:buSzPct val="100000"/>
              <a:defRPr sz="8396">
                <a:solidFill>
                  <a:schemeClr val="dk2"/>
                </a:solidFill>
              </a:defRPr>
            </a:lvl6pPr>
            <a:lvl7pPr lvl="6" algn="ctr" rtl="0">
              <a:spcBef>
                <a:spcPts val="0"/>
              </a:spcBef>
              <a:buClr>
                <a:schemeClr val="dk2"/>
              </a:buClr>
              <a:buSzPct val="100000"/>
              <a:defRPr sz="8396">
                <a:solidFill>
                  <a:schemeClr val="dk2"/>
                </a:solidFill>
              </a:defRPr>
            </a:lvl7pPr>
            <a:lvl8pPr lvl="7" algn="ctr" rtl="0">
              <a:spcBef>
                <a:spcPts val="0"/>
              </a:spcBef>
              <a:buClr>
                <a:schemeClr val="dk2"/>
              </a:buClr>
              <a:buSzPct val="100000"/>
              <a:defRPr sz="8396">
                <a:solidFill>
                  <a:schemeClr val="dk2"/>
                </a:solidFill>
              </a:defRPr>
            </a:lvl8pPr>
            <a:lvl9pPr lvl="8" algn="ctr" rtl="0">
              <a:spcBef>
                <a:spcPts val="0"/>
              </a:spcBef>
              <a:buClr>
                <a:schemeClr val="dk2"/>
              </a:buClr>
              <a:buSzPct val="100000"/>
              <a:defRPr sz="8396">
                <a:solidFill>
                  <a:schemeClr val="dk2"/>
                </a:solidFill>
              </a:defRPr>
            </a:lvl9pPr>
          </a:lstStyle>
          <a:p>
            <a:endParaRPr/>
          </a:p>
        </p:txBody>
      </p:sp>
      <p:sp>
        <p:nvSpPr>
          <p:cNvPr id="57" name="Shape 57"/>
          <p:cNvSpPr txBox="1">
            <a:spLocks noGrp="1"/>
          </p:cNvSpPr>
          <p:nvPr>
            <p:ph type="body" idx="1"/>
          </p:nvPr>
        </p:nvSpPr>
        <p:spPr>
          <a:xfrm>
            <a:off x="9874713" y="1447731"/>
            <a:ext cx="7670669" cy="7386779"/>
          </a:xfrm>
          <a:prstGeom prst="rect">
            <a:avLst/>
          </a:prstGeom>
        </p:spPr>
        <p:txBody>
          <a:bodyPr lIns="91425" tIns="91425" rIns="91425" bIns="91425" anchor="ctr" anchorCtr="0"/>
          <a:lstStyle>
            <a:lvl1pPr lvl="0" rtl="0">
              <a:spcBef>
                <a:spcPts val="0"/>
              </a:spcBef>
              <a:buClr>
                <a:schemeClr val="lt1"/>
              </a:buClr>
              <a:buSzPct val="100000"/>
              <a:buFont typeface="Calibri"/>
              <a:defRPr sz="4398">
                <a:solidFill>
                  <a:schemeClr val="lt1"/>
                </a:solidFill>
                <a:latin typeface="Calibri"/>
                <a:ea typeface="Calibri"/>
                <a:cs typeface="Calibri"/>
                <a:sym typeface="Calibri"/>
              </a:defRPr>
            </a:lvl1pPr>
            <a:lvl2pPr lvl="1" rtl="0">
              <a:spcBef>
                <a:spcPts val="0"/>
              </a:spcBef>
              <a:buClr>
                <a:schemeClr val="lt1"/>
              </a:buClr>
              <a:buSzPct val="100000"/>
              <a:defRPr sz="3199">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2284116" y="1835103"/>
            <a:ext cx="4580211" cy="4580079"/>
          </a:xfrm>
          <a:prstGeom prst="ellipse">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8280063" cy="9387452"/>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62" name="Shape 62"/>
          <p:cNvSpPr/>
          <p:nvPr/>
        </p:nvSpPr>
        <p:spPr>
          <a:xfrm rot="10800000" flipH="1">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63" name="Shape 63"/>
          <p:cNvSpPr txBox="1">
            <a:spLocks noGrp="1"/>
          </p:cNvSpPr>
          <p:nvPr>
            <p:ph type="body" idx="1"/>
          </p:nvPr>
        </p:nvSpPr>
        <p:spPr>
          <a:xfrm>
            <a:off x="114251" y="9389302"/>
            <a:ext cx="16756724" cy="892986"/>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921500" y="2495444"/>
            <a:ext cx="16437063" cy="3925182"/>
          </a:xfrm>
          <a:prstGeom prst="rect">
            <a:avLst/>
          </a:prstGeom>
        </p:spPr>
        <p:txBody>
          <a:bodyPr lIns="91425" tIns="91425" rIns="91425" bIns="91425" anchor="b" anchorCtr="0"/>
          <a:lstStyle>
            <a:lvl1pPr lvl="0" algn="ctr" rtl="0">
              <a:spcBef>
                <a:spcPts val="0"/>
              </a:spcBef>
              <a:buClr>
                <a:srgbClr val="F3F3F3"/>
              </a:buClr>
              <a:buSzPct val="100000"/>
              <a:defRPr sz="23989">
                <a:solidFill>
                  <a:srgbClr val="F3F3F3"/>
                </a:solidFill>
              </a:defRPr>
            </a:lvl1pPr>
            <a:lvl2pPr lvl="1" algn="ctr" rtl="0">
              <a:spcBef>
                <a:spcPts val="0"/>
              </a:spcBef>
              <a:buClr>
                <a:schemeClr val="dk2"/>
              </a:buClr>
              <a:buSzPct val="100000"/>
              <a:defRPr sz="23989">
                <a:solidFill>
                  <a:schemeClr val="dk2"/>
                </a:solidFill>
              </a:defRPr>
            </a:lvl2pPr>
            <a:lvl3pPr lvl="2" algn="ctr" rtl="0">
              <a:spcBef>
                <a:spcPts val="0"/>
              </a:spcBef>
              <a:buClr>
                <a:schemeClr val="dk2"/>
              </a:buClr>
              <a:buSzPct val="100000"/>
              <a:defRPr sz="23989">
                <a:solidFill>
                  <a:schemeClr val="dk2"/>
                </a:solidFill>
              </a:defRPr>
            </a:lvl3pPr>
            <a:lvl4pPr lvl="3" algn="ctr" rtl="0">
              <a:spcBef>
                <a:spcPts val="0"/>
              </a:spcBef>
              <a:buClr>
                <a:schemeClr val="dk2"/>
              </a:buClr>
              <a:buSzPct val="100000"/>
              <a:defRPr sz="23989">
                <a:solidFill>
                  <a:schemeClr val="dk2"/>
                </a:solidFill>
              </a:defRPr>
            </a:lvl4pPr>
            <a:lvl5pPr lvl="4" algn="ctr" rtl="0">
              <a:spcBef>
                <a:spcPts val="0"/>
              </a:spcBef>
              <a:buClr>
                <a:schemeClr val="dk2"/>
              </a:buClr>
              <a:buSzPct val="100000"/>
              <a:defRPr sz="23989">
                <a:solidFill>
                  <a:schemeClr val="dk2"/>
                </a:solidFill>
              </a:defRPr>
            </a:lvl5pPr>
            <a:lvl6pPr lvl="5" algn="ctr" rtl="0">
              <a:spcBef>
                <a:spcPts val="0"/>
              </a:spcBef>
              <a:buClr>
                <a:schemeClr val="dk2"/>
              </a:buClr>
              <a:buSzPct val="100000"/>
              <a:defRPr sz="23989">
                <a:solidFill>
                  <a:schemeClr val="dk2"/>
                </a:solidFill>
              </a:defRPr>
            </a:lvl6pPr>
            <a:lvl7pPr lvl="6" algn="ctr" rtl="0">
              <a:spcBef>
                <a:spcPts val="0"/>
              </a:spcBef>
              <a:buClr>
                <a:schemeClr val="dk2"/>
              </a:buClr>
              <a:buSzPct val="100000"/>
              <a:defRPr sz="23989">
                <a:solidFill>
                  <a:schemeClr val="dk2"/>
                </a:solidFill>
              </a:defRPr>
            </a:lvl7pPr>
            <a:lvl8pPr lvl="7" algn="ctr" rtl="0">
              <a:spcBef>
                <a:spcPts val="0"/>
              </a:spcBef>
              <a:buClr>
                <a:schemeClr val="dk2"/>
              </a:buClr>
              <a:buSzPct val="100000"/>
              <a:defRPr sz="23989">
                <a:solidFill>
                  <a:schemeClr val="dk2"/>
                </a:solidFill>
              </a:defRPr>
            </a:lvl8pPr>
            <a:lvl9pPr lvl="8" algn="ctr" rtl="0">
              <a:spcBef>
                <a:spcPts val="0"/>
              </a:spcBef>
              <a:buClr>
                <a:schemeClr val="dk2"/>
              </a:buClr>
              <a:buSzPct val="100000"/>
              <a:defRPr sz="23989">
                <a:solidFill>
                  <a:schemeClr val="dk2"/>
                </a:solidFill>
              </a:defRPr>
            </a:lvl9pPr>
          </a:lstStyle>
          <a:p>
            <a:endParaRPr/>
          </a:p>
        </p:txBody>
      </p:sp>
      <p:sp>
        <p:nvSpPr>
          <p:cNvPr id="66" name="Shape 66"/>
          <p:cNvSpPr txBox="1">
            <a:spLocks noGrp="1"/>
          </p:cNvSpPr>
          <p:nvPr>
            <p:ph type="body" idx="1"/>
          </p:nvPr>
        </p:nvSpPr>
        <p:spPr>
          <a:xfrm>
            <a:off x="3189415" y="6544819"/>
            <a:ext cx="11901233" cy="2600396"/>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9136133" y="1128977"/>
            <a:ext cx="8208636" cy="8024284"/>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225403" y="3525180"/>
            <a:ext cx="6762826" cy="323184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780711" y="3636865"/>
            <a:ext cx="16437063" cy="1866336"/>
          </a:xfrm>
          <a:prstGeom prst="rect">
            <a:avLst/>
          </a:prstGeom>
        </p:spPr>
        <p:txBody>
          <a:bodyPr lIns="91425" tIns="91425" rIns="91425" bIns="91425" anchor="b" anchorCtr="0"/>
          <a:lstStyle>
            <a:lvl1pPr lvl="0" rtl="0">
              <a:spcBef>
                <a:spcPts val="0"/>
              </a:spcBef>
              <a:buSzPct val="100000"/>
              <a:buFont typeface="Calibri"/>
              <a:defRPr sz="9596">
                <a:latin typeface="Calibri"/>
                <a:ea typeface="Calibri"/>
                <a:cs typeface="Calibri"/>
                <a:sym typeface="Calibri"/>
              </a:defRPr>
            </a:lvl1pPr>
            <a:lvl2pPr lvl="1" rtl="0">
              <a:spcBef>
                <a:spcPts val="0"/>
              </a:spcBef>
              <a:buSzPct val="100000"/>
              <a:defRPr sz="9596"/>
            </a:lvl2pPr>
            <a:lvl3pPr lvl="2" rtl="0">
              <a:spcBef>
                <a:spcPts val="0"/>
              </a:spcBef>
              <a:buSzPct val="100000"/>
              <a:defRPr sz="9596"/>
            </a:lvl3pPr>
            <a:lvl4pPr lvl="3" rtl="0">
              <a:spcBef>
                <a:spcPts val="0"/>
              </a:spcBef>
              <a:buSzPct val="100000"/>
              <a:defRPr sz="9596"/>
            </a:lvl4pPr>
            <a:lvl5pPr lvl="4" rtl="0">
              <a:spcBef>
                <a:spcPts val="0"/>
              </a:spcBef>
              <a:buSzPct val="100000"/>
              <a:defRPr sz="9596"/>
            </a:lvl5pPr>
            <a:lvl6pPr lvl="5" rtl="0">
              <a:spcBef>
                <a:spcPts val="0"/>
              </a:spcBef>
              <a:buSzPct val="100000"/>
              <a:defRPr sz="9596"/>
            </a:lvl6pPr>
            <a:lvl7pPr lvl="6" rtl="0">
              <a:spcBef>
                <a:spcPts val="0"/>
              </a:spcBef>
              <a:buSzPct val="100000"/>
              <a:defRPr sz="9596"/>
            </a:lvl7pPr>
            <a:lvl8pPr lvl="7" rtl="0">
              <a:spcBef>
                <a:spcPts val="0"/>
              </a:spcBef>
              <a:buSzPct val="100000"/>
              <a:defRPr sz="9596"/>
            </a:lvl8pPr>
            <a:lvl9pPr lvl="8" rtl="0">
              <a:spcBef>
                <a:spcPts val="0"/>
              </a:spcBef>
              <a:buSzPct val="100000"/>
              <a:defRPr sz="9596"/>
            </a:lvl9pPr>
          </a:lstStyle>
          <a:p>
            <a:endParaRPr/>
          </a:p>
        </p:txBody>
      </p:sp>
      <p:sp>
        <p:nvSpPr>
          <p:cNvPr id="14" name="Shape 14"/>
          <p:cNvSpPr txBox="1">
            <a:spLocks noGrp="1"/>
          </p:cNvSpPr>
          <p:nvPr>
            <p:ph type="subTitle" idx="1"/>
          </p:nvPr>
        </p:nvSpPr>
        <p:spPr>
          <a:xfrm>
            <a:off x="780711" y="5575679"/>
            <a:ext cx="16437063" cy="8653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4398">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398">
                <a:solidFill>
                  <a:schemeClr val="lt1"/>
                </a:solidFill>
              </a:defRPr>
            </a:lvl2pPr>
            <a:lvl3pPr lvl="2" rtl="0">
              <a:lnSpc>
                <a:spcPct val="100000"/>
              </a:lnSpc>
              <a:spcBef>
                <a:spcPts val="0"/>
              </a:spcBef>
              <a:spcAft>
                <a:spcPts val="0"/>
              </a:spcAft>
              <a:buClr>
                <a:schemeClr val="lt1"/>
              </a:buClr>
              <a:buSzPct val="100000"/>
              <a:buNone/>
              <a:defRPr sz="4398">
                <a:solidFill>
                  <a:schemeClr val="lt1"/>
                </a:solidFill>
              </a:defRPr>
            </a:lvl3pPr>
            <a:lvl4pPr lvl="3" rtl="0">
              <a:lnSpc>
                <a:spcPct val="100000"/>
              </a:lnSpc>
              <a:spcBef>
                <a:spcPts val="0"/>
              </a:spcBef>
              <a:spcAft>
                <a:spcPts val="0"/>
              </a:spcAft>
              <a:buClr>
                <a:schemeClr val="lt1"/>
              </a:buClr>
              <a:buSzPct val="100000"/>
              <a:buNone/>
              <a:defRPr sz="4398">
                <a:solidFill>
                  <a:schemeClr val="lt1"/>
                </a:solidFill>
              </a:defRPr>
            </a:lvl4pPr>
            <a:lvl5pPr lvl="4" rtl="0">
              <a:lnSpc>
                <a:spcPct val="100000"/>
              </a:lnSpc>
              <a:spcBef>
                <a:spcPts val="0"/>
              </a:spcBef>
              <a:spcAft>
                <a:spcPts val="0"/>
              </a:spcAft>
              <a:buClr>
                <a:schemeClr val="lt1"/>
              </a:buClr>
              <a:buSzPct val="100000"/>
              <a:buNone/>
              <a:defRPr sz="4398">
                <a:solidFill>
                  <a:schemeClr val="lt1"/>
                </a:solidFill>
              </a:defRPr>
            </a:lvl5pPr>
            <a:lvl6pPr lvl="5" rtl="0">
              <a:lnSpc>
                <a:spcPct val="100000"/>
              </a:lnSpc>
              <a:spcBef>
                <a:spcPts val="0"/>
              </a:spcBef>
              <a:spcAft>
                <a:spcPts val="0"/>
              </a:spcAft>
              <a:buClr>
                <a:schemeClr val="lt1"/>
              </a:buClr>
              <a:buSzPct val="100000"/>
              <a:buNone/>
              <a:defRPr sz="4398">
                <a:solidFill>
                  <a:schemeClr val="lt1"/>
                </a:solidFill>
              </a:defRPr>
            </a:lvl6pPr>
            <a:lvl7pPr lvl="6" rtl="0">
              <a:lnSpc>
                <a:spcPct val="100000"/>
              </a:lnSpc>
              <a:spcBef>
                <a:spcPts val="0"/>
              </a:spcBef>
              <a:spcAft>
                <a:spcPts val="0"/>
              </a:spcAft>
              <a:buClr>
                <a:schemeClr val="lt1"/>
              </a:buClr>
              <a:buSzPct val="100000"/>
              <a:buNone/>
              <a:defRPr sz="4398">
                <a:solidFill>
                  <a:schemeClr val="lt1"/>
                </a:solidFill>
              </a:defRPr>
            </a:lvl7pPr>
            <a:lvl8pPr lvl="7" rtl="0">
              <a:lnSpc>
                <a:spcPct val="100000"/>
              </a:lnSpc>
              <a:spcBef>
                <a:spcPts val="0"/>
              </a:spcBef>
              <a:spcAft>
                <a:spcPts val="0"/>
              </a:spcAft>
              <a:buClr>
                <a:schemeClr val="lt1"/>
              </a:buClr>
              <a:buSzPct val="100000"/>
              <a:buNone/>
              <a:defRPr sz="4398">
                <a:solidFill>
                  <a:schemeClr val="lt1"/>
                </a:solidFill>
              </a:defRPr>
            </a:lvl8pPr>
            <a:lvl9pPr lvl="8" rtl="0">
              <a:lnSpc>
                <a:spcPct val="100000"/>
              </a:lnSpc>
              <a:spcBef>
                <a:spcPts val="0"/>
              </a:spcBef>
              <a:spcAft>
                <a:spcPts val="0"/>
              </a:spcAft>
              <a:buClr>
                <a:schemeClr val="lt1"/>
              </a:buClr>
              <a:buSzPct val="100000"/>
              <a:buNone/>
              <a:defRPr sz="4398">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780711" y="3636865"/>
            <a:ext cx="16437063" cy="1866336"/>
          </a:xfrm>
          <a:prstGeom prst="rect">
            <a:avLst/>
          </a:prstGeom>
        </p:spPr>
        <p:txBody>
          <a:bodyPr lIns="91425" tIns="91425" rIns="91425" bIns="91425" anchor="b" anchorCtr="0"/>
          <a:lstStyle>
            <a:lvl1pPr lvl="0" rtl="0">
              <a:spcBef>
                <a:spcPts val="0"/>
              </a:spcBef>
              <a:buSzPct val="100000"/>
              <a:buFont typeface="Calibri"/>
              <a:defRPr sz="9596">
                <a:latin typeface="Calibri"/>
                <a:ea typeface="Calibri"/>
                <a:cs typeface="Calibri"/>
                <a:sym typeface="Calibri"/>
              </a:defRPr>
            </a:lvl1pPr>
            <a:lvl2pPr lvl="1" rtl="0">
              <a:spcBef>
                <a:spcPts val="0"/>
              </a:spcBef>
              <a:buSzPct val="100000"/>
              <a:defRPr sz="9596"/>
            </a:lvl2pPr>
            <a:lvl3pPr lvl="2" rtl="0">
              <a:spcBef>
                <a:spcPts val="0"/>
              </a:spcBef>
              <a:buSzPct val="100000"/>
              <a:defRPr sz="9596"/>
            </a:lvl3pPr>
            <a:lvl4pPr lvl="3" rtl="0">
              <a:spcBef>
                <a:spcPts val="0"/>
              </a:spcBef>
              <a:buSzPct val="100000"/>
              <a:defRPr sz="9596"/>
            </a:lvl4pPr>
            <a:lvl5pPr lvl="4" rtl="0">
              <a:spcBef>
                <a:spcPts val="0"/>
              </a:spcBef>
              <a:buSzPct val="100000"/>
              <a:defRPr sz="9596"/>
            </a:lvl5pPr>
            <a:lvl6pPr lvl="5" rtl="0">
              <a:spcBef>
                <a:spcPts val="0"/>
              </a:spcBef>
              <a:buSzPct val="100000"/>
              <a:defRPr sz="9596"/>
            </a:lvl6pPr>
            <a:lvl7pPr lvl="6" rtl="0">
              <a:spcBef>
                <a:spcPts val="0"/>
              </a:spcBef>
              <a:buSzPct val="100000"/>
              <a:defRPr sz="9596"/>
            </a:lvl7pPr>
            <a:lvl8pPr lvl="7" rtl="0">
              <a:spcBef>
                <a:spcPts val="0"/>
              </a:spcBef>
              <a:buSzPct val="100000"/>
              <a:defRPr sz="9596"/>
            </a:lvl8pPr>
            <a:lvl9pPr lvl="8" rtl="0">
              <a:spcBef>
                <a:spcPts val="0"/>
              </a:spcBef>
              <a:buSzPct val="100000"/>
              <a:defRPr sz="9596"/>
            </a:lvl9pPr>
          </a:lstStyle>
          <a:p>
            <a:endParaRPr/>
          </a:p>
        </p:txBody>
      </p:sp>
      <p:sp>
        <p:nvSpPr>
          <p:cNvPr id="93" name="Shape 93"/>
          <p:cNvSpPr txBox="1">
            <a:spLocks noGrp="1"/>
          </p:cNvSpPr>
          <p:nvPr>
            <p:ph type="subTitle" idx="1"/>
          </p:nvPr>
        </p:nvSpPr>
        <p:spPr>
          <a:xfrm>
            <a:off x="780711" y="5575679"/>
            <a:ext cx="16437063" cy="8653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4398">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398">
                <a:solidFill>
                  <a:schemeClr val="lt1"/>
                </a:solidFill>
              </a:defRPr>
            </a:lvl2pPr>
            <a:lvl3pPr lvl="2" rtl="0">
              <a:lnSpc>
                <a:spcPct val="100000"/>
              </a:lnSpc>
              <a:spcBef>
                <a:spcPts val="0"/>
              </a:spcBef>
              <a:spcAft>
                <a:spcPts val="0"/>
              </a:spcAft>
              <a:buClr>
                <a:schemeClr val="lt1"/>
              </a:buClr>
              <a:buSzPct val="100000"/>
              <a:buNone/>
              <a:defRPr sz="4398">
                <a:solidFill>
                  <a:schemeClr val="lt1"/>
                </a:solidFill>
              </a:defRPr>
            </a:lvl3pPr>
            <a:lvl4pPr lvl="3" rtl="0">
              <a:lnSpc>
                <a:spcPct val="100000"/>
              </a:lnSpc>
              <a:spcBef>
                <a:spcPts val="0"/>
              </a:spcBef>
              <a:spcAft>
                <a:spcPts val="0"/>
              </a:spcAft>
              <a:buClr>
                <a:schemeClr val="lt1"/>
              </a:buClr>
              <a:buSzPct val="100000"/>
              <a:buNone/>
              <a:defRPr sz="4398">
                <a:solidFill>
                  <a:schemeClr val="lt1"/>
                </a:solidFill>
              </a:defRPr>
            </a:lvl4pPr>
            <a:lvl5pPr lvl="4" rtl="0">
              <a:lnSpc>
                <a:spcPct val="100000"/>
              </a:lnSpc>
              <a:spcBef>
                <a:spcPts val="0"/>
              </a:spcBef>
              <a:spcAft>
                <a:spcPts val="0"/>
              </a:spcAft>
              <a:buClr>
                <a:schemeClr val="lt1"/>
              </a:buClr>
              <a:buSzPct val="100000"/>
              <a:buNone/>
              <a:defRPr sz="4398">
                <a:solidFill>
                  <a:schemeClr val="lt1"/>
                </a:solidFill>
              </a:defRPr>
            </a:lvl5pPr>
            <a:lvl6pPr lvl="5" rtl="0">
              <a:lnSpc>
                <a:spcPct val="100000"/>
              </a:lnSpc>
              <a:spcBef>
                <a:spcPts val="0"/>
              </a:spcBef>
              <a:spcAft>
                <a:spcPts val="0"/>
              </a:spcAft>
              <a:buClr>
                <a:schemeClr val="lt1"/>
              </a:buClr>
              <a:buSzPct val="100000"/>
              <a:buNone/>
              <a:defRPr sz="4398">
                <a:solidFill>
                  <a:schemeClr val="lt1"/>
                </a:solidFill>
              </a:defRPr>
            </a:lvl6pPr>
            <a:lvl7pPr lvl="6" rtl="0">
              <a:lnSpc>
                <a:spcPct val="100000"/>
              </a:lnSpc>
              <a:spcBef>
                <a:spcPts val="0"/>
              </a:spcBef>
              <a:spcAft>
                <a:spcPts val="0"/>
              </a:spcAft>
              <a:buClr>
                <a:schemeClr val="lt1"/>
              </a:buClr>
              <a:buSzPct val="100000"/>
              <a:buNone/>
              <a:defRPr sz="4398">
                <a:solidFill>
                  <a:schemeClr val="lt1"/>
                </a:solidFill>
              </a:defRPr>
            </a:lvl7pPr>
            <a:lvl8pPr lvl="7" rtl="0">
              <a:lnSpc>
                <a:spcPct val="100000"/>
              </a:lnSpc>
              <a:spcBef>
                <a:spcPts val="0"/>
              </a:spcBef>
              <a:spcAft>
                <a:spcPts val="0"/>
              </a:spcAft>
              <a:buClr>
                <a:schemeClr val="lt1"/>
              </a:buClr>
              <a:buSzPct val="100000"/>
              <a:buNone/>
              <a:defRPr sz="4398">
                <a:solidFill>
                  <a:schemeClr val="lt1"/>
                </a:solidFill>
              </a:defRPr>
            </a:lvl8pPr>
            <a:lvl9pPr lvl="8" rtl="0">
              <a:lnSpc>
                <a:spcPct val="100000"/>
              </a:lnSpc>
              <a:spcBef>
                <a:spcPts val="0"/>
              </a:spcBef>
              <a:spcAft>
                <a:spcPts val="0"/>
              </a:spcAft>
              <a:buClr>
                <a:schemeClr val="lt1"/>
              </a:buClr>
              <a:buSzPct val="100000"/>
              <a:buNone/>
              <a:defRPr sz="4398">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780711" y="3636865"/>
            <a:ext cx="16437063" cy="1866336"/>
          </a:xfrm>
          <a:prstGeom prst="rect">
            <a:avLst/>
          </a:prstGeom>
        </p:spPr>
        <p:txBody>
          <a:bodyPr lIns="91425" tIns="91425" rIns="91425" bIns="91425" anchor="b" anchorCtr="0"/>
          <a:lstStyle>
            <a:lvl1pPr lvl="0" rtl="0">
              <a:spcBef>
                <a:spcPts val="0"/>
              </a:spcBef>
              <a:buSzPct val="100000"/>
              <a:buFont typeface="Calibri"/>
              <a:defRPr sz="9596">
                <a:latin typeface="Calibri"/>
                <a:ea typeface="Calibri"/>
                <a:cs typeface="Calibri"/>
                <a:sym typeface="Calibri"/>
              </a:defRPr>
            </a:lvl1pPr>
            <a:lvl2pPr lvl="1" rtl="0">
              <a:spcBef>
                <a:spcPts val="0"/>
              </a:spcBef>
              <a:buSzPct val="100000"/>
              <a:defRPr sz="9596"/>
            </a:lvl2pPr>
            <a:lvl3pPr lvl="2" rtl="0">
              <a:spcBef>
                <a:spcPts val="0"/>
              </a:spcBef>
              <a:buSzPct val="100000"/>
              <a:defRPr sz="9596"/>
            </a:lvl3pPr>
            <a:lvl4pPr lvl="3" rtl="0">
              <a:spcBef>
                <a:spcPts val="0"/>
              </a:spcBef>
              <a:buSzPct val="100000"/>
              <a:defRPr sz="9596"/>
            </a:lvl4pPr>
            <a:lvl5pPr lvl="4" rtl="0">
              <a:spcBef>
                <a:spcPts val="0"/>
              </a:spcBef>
              <a:buSzPct val="100000"/>
              <a:defRPr sz="9596"/>
            </a:lvl5pPr>
            <a:lvl6pPr lvl="5" rtl="0">
              <a:spcBef>
                <a:spcPts val="0"/>
              </a:spcBef>
              <a:buSzPct val="100000"/>
              <a:defRPr sz="9596"/>
            </a:lvl6pPr>
            <a:lvl7pPr lvl="6" rtl="0">
              <a:spcBef>
                <a:spcPts val="0"/>
              </a:spcBef>
              <a:buSzPct val="100000"/>
              <a:defRPr sz="9596"/>
            </a:lvl7pPr>
            <a:lvl8pPr lvl="7" rtl="0">
              <a:spcBef>
                <a:spcPts val="0"/>
              </a:spcBef>
              <a:buSzPct val="100000"/>
              <a:defRPr sz="9596"/>
            </a:lvl8pPr>
            <a:lvl9pPr lvl="8" rtl="0">
              <a:spcBef>
                <a:spcPts val="0"/>
              </a:spcBef>
              <a:buSzPct val="100000"/>
              <a:defRPr sz="9596"/>
            </a:lvl9pPr>
          </a:lstStyle>
          <a:p>
            <a:endParaRPr/>
          </a:p>
        </p:txBody>
      </p:sp>
      <p:sp>
        <p:nvSpPr>
          <p:cNvPr id="96" name="Shape 96"/>
          <p:cNvSpPr txBox="1">
            <a:spLocks noGrp="1"/>
          </p:cNvSpPr>
          <p:nvPr>
            <p:ph type="subTitle" idx="1"/>
          </p:nvPr>
        </p:nvSpPr>
        <p:spPr>
          <a:xfrm>
            <a:off x="780711" y="5575679"/>
            <a:ext cx="16437063" cy="8653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4398">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398">
                <a:solidFill>
                  <a:schemeClr val="lt1"/>
                </a:solidFill>
              </a:defRPr>
            </a:lvl2pPr>
            <a:lvl3pPr lvl="2" rtl="0">
              <a:lnSpc>
                <a:spcPct val="100000"/>
              </a:lnSpc>
              <a:spcBef>
                <a:spcPts val="0"/>
              </a:spcBef>
              <a:spcAft>
                <a:spcPts val="0"/>
              </a:spcAft>
              <a:buClr>
                <a:schemeClr val="lt1"/>
              </a:buClr>
              <a:buSzPct val="100000"/>
              <a:buNone/>
              <a:defRPr sz="4398">
                <a:solidFill>
                  <a:schemeClr val="lt1"/>
                </a:solidFill>
              </a:defRPr>
            </a:lvl3pPr>
            <a:lvl4pPr lvl="3" rtl="0">
              <a:lnSpc>
                <a:spcPct val="100000"/>
              </a:lnSpc>
              <a:spcBef>
                <a:spcPts val="0"/>
              </a:spcBef>
              <a:spcAft>
                <a:spcPts val="0"/>
              </a:spcAft>
              <a:buClr>
                <a:schemeClr val="lt1"/>
              </a:buClr>
              <a:buSzPct val="100000"/>
              <a:buNone/>
              <a:defRPr sz="4398">
                <a:solidFill>
                  <a:schemeClr val="lt1"/>
                </a:solidFill>
              </a:defRPr>
            </a:lvl4pPr>
            <a:lvl5pPr lvl="4" rtl="0">
              <a:lnSpc>
                <a:spcPct val="100000"/>
              </a:lnSpc>
              <a:spcBef>
                <a:spcPts val="0"/>
              </a:spcBef>
              <a:spcAft>
                <a:spcPts val="0"/>
              </a:spcAft>
              <a:buClr>
                <a:schemeClr val="lt1"/>
              </a:buClr>
              <a:buSzPct val="100000"/>
              <a:buNone/>
              <a:defRPr sz="4398">
                <a:solidFill>
                  <a:schemeClr val="lt1"/>
                </a:solidFill>
              </a:defRPr>
            </a:lvl5pPr>
            <a:lvl6pPr lvl="5" rtl="0">
              <a:lnSpc>
                <a:spcPct val="100000"/>
              </a:lnSpc>
              <a:spcBef>
                <a:spcPts val="0"/>
              </a:spcBef>
              <a:spcAft>
                <a:spcPts val="0"/>
              </a:spcAft>
              <a:buClr>
                <a:schemeClr val="lt1"/>
              </a:buClr>
              <a:buSzPct val="100000"/>
              <a:buNone/>
              <a:defRPr sz="4398">
                <a:solidFill>
                  <a:schemeClr val="lt1"/>
                </a:solidFill>
              </a:defRPr>
            </a:lvl6pPr>
            <a:lvl7pPr lvl="6" rtl="0">
              <a:lnSpc>
                <a:spcPct val="100000"/>
              </a:lnSpc>
              <a:spcBef>
                <a:spcPts val="0"/>
              </a:spcBef>
              <a:spcAft>
                <a:spcPts val="0"/>
              </a:spcAft>
              <a:buClr>
                <a:schemeClr val="lt1"/>
              </a:buClr>
              <a:buSzPct val="100000"/>
              <a:buNone/>
              <a:defRPr sz="4398">
                <a:solidFill>
                  <a:schemeClr val="lt1"/>
                </a:solidFill>
              </a:defRPr>
            </a:lvl7pPr>
            <a:lvl8pPr lvl="7" rtl="0">
              <a:lnSpc>
                <a:spcPct val="100000"/>
              </a:lnSpc>
              <a:spcBef>
                <a:spcPts val="0"/>
              </a:spcBef>
              <a:spcAft>
                <a:spcPts val="0"/>
              </a:spcAft>
              <a:buClr>
                <a:schemeClr val="lt1"/>
              </a:buClr>
              <a:buSzPct val="100000"/>
              <a:buNone/>
              <a:defRPr sz="4398">
                <a:solidFill>
                  <a:schemeClr val="lt1"/>
                </a:solidFill>
              </a:defRPr>
            </a:lvl8pPr>
            <a:lvl9pPr lvl="8" rtl="0">
              <a:lnSpc>
                <a:spcPct val="100000"/>
              </a:lnSpc>
              <a:spcBef>
                <a:spcPts val="0"/>
              </a:spcBef>
              <a:spcAft>
                <a:spcPts val="0"/>
              </a:spcAft>
              <a:buClr>
                <a:schemeClr val="lt1"/>
              </a:buClr>
              <a:buSzPct val="100000"/>
              <a:buNone/>
              <a:defRPr sz="4398">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3370440"/>
            <a:ext cx="18280063" cy="6911799"/>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01" name="Shape 101"/>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02" name="Shape 102"/>
          <p:cNvSpPr txBox="1">
            <a:spLocks noGrp="1"/>
          </p:cNvSpPr>
          <p:nvPr>
            <p:ph type="title"/>
          </p:nvPr>
        </p:nvSpPr>
        <p:spPr>
          <a:xfrm>
            <a:off x="943390" y="1476767"/>
            <a:ext cx="16437063" cy="153468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943390" y="3836374"/>
            <a:ext cx="16437063" cy="5417891"/>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3370440"/>
            <a:ext cx="18280063" cy="6911799"/>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06" name="Shape 106"/>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07" name="Shape 107"/>
          <p:cNvSpPr txBox="1">
            <a:spLocks noGrp="1"/>
          </p:cNvSpPr>
          <p:nvPr>
            <p:ph type="title"/>
          </p:nvPr>
        </p:nvSpPr>
        <p:spPr>
          <a:xfrm>
            <a:off x="943390" y="1476767"/>
            <a:ext cx="16437063" cy="153468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943390" y="3836375"/>
            <a:ext cx="7996328" cy="5417889"/>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2399">
                <a:solidFill>
                  <a:srgbClr val="434343"/>
                </a:solidFill>
                <a:latin typeface="Calibri"/>
                <a:ea typeface="Calibri"/>
                <a:cs typeface="Calibri"/>
                <a:sym typeface="Calibri"/>
              </a:defRPr>
            </a:lvl8pPr>
            <a:lvl9pPr lvl="8" rtl="0">
              <a:spcBef>
                <a:spcPts val="0"/>
              </a:spcBef>
              <a:buClr>
                <a:srgbClr val="434343"/>
              </a:buClr>
              <a:buSzPct val="100000"/>
              <a:buFont typeface="Calibri"/>
              <a:defRPr sz="2399">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9384425" y="3836375"/>
            <a:ext cx="7996328" cy="5417889"/>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2399">
                <a:solidFill>
                  <a:srgbClr val="434343"/>
                </a:solidFill>
                <a:latin typeface="Calibri"/>
                <a:ea typeface="Calibri"/>
                <a:cs typeface="Calibri"/>
                <a:sym typeface="Calibri"/>
              </a:defRPr>
            </a:lvl8pPr>
            <a:lvl9pPr lvl="8" rtl="0">
              <a:spcBef>
                <a:spcPts val="0"/>
              </a:spcBef>
              <a:buClr>
                <a:srgbClr val="434343"/>
              </a:buClr>
              <a:buSzPct val="100000"/>
              <a:buFont typeface="Calibri"/>
              <a:defRPr sz="2399">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1312192"/>
            <a:ext cx="18280063" cy="8970046"/>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12" name="Shape 112"/>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13" name="Shape 113"/>
          <p:cNvSpPr txBox="1">
            <a:spLocks noGrp="1"/>
          </p:cNvSpPr>
          <p:nvPr>
            <p:ph type="title"/>
          </p:nvPr>
        </p:nvSpPr>
        <p:spPr>
          <a:xfrm>
            <a:off x="196414" y="32685"/>
            <a:ext cx="17645539" cy="1204842"/>
          </a:xfrm>
          <a:prstGeom prst="rect">
            <a:avLst/>
          </a:prstGeom>
        </p:spPr>
        <p:txBody>
          <a:bodyPr lIns="91425" tIns="91425" rIns="91425" bIns="91425" anchor="ctr" anchorCtr="0"/>
          <a:lstStyle>
            <a:lvl1pPr lvl="0" rtl="0">
              <a:spcBef>
                <a:spcPts val="0"/>
              </a:spcBef>
              <a:buSzPct val="100000"/>
              <a:defRPr sz="3998"/>
            </a:lvl1pPr>
            <a:lvl2pPr lvl="1" rtl="0">
              <a:spcBef>
                <a:spcPts val="0"/>
              </a:spcBef>
              <a:buSzPct val="100000"/>
              <a:defRPr sz="3598"/>
            </a:lvl2pPr>
            <a:lvl3pPr lvl="2" rtl="0">
              <a:spcBef>
                <a:spcPts val="0"/>
              </a:spcBef>
              <a:buSzPct val="100000"/>
              <a:defRPr sz="3598"/>
            </a:lvl3pPr>
            <a:lvl4pPr lvl="3" rtl="0">
              <a:spcBef>
                <a:spcPts val="0"/>
              </a:spcBef>
              <a:buSzPct val="100000"/>
              <a:defRPr sz="3598"/>
            </a:lvl4pPr>
            <a:lvl5pPr lvl="4" rtl="0">
              <a:spcBef>
                <a:spcPts val="0"/>
              </a:spcBef>
              <a:buSzPct val="100000"/>
              <a:defRPr sz="3598"/>
            </a:lvl5pPr>
            <a:lvl6pPr lvl="5" rtl="0">
              <a:spcBef>
                <a:spcPts val="0"/>
              </a:spcBef>
              <a:buSzPct val="100000"/>
              <a:defRPr sz="3598"/>
            </a:lvl6pPr>
            <a:lvl7pPr lvl="6" rtl="0">
              <a:spcBef>
                <a:spcPts val="0"/>
              </a:spcBef>
              <a:buSzPct val="100000"/>
              <a:defRPr sz="3598"/>
            </a:lvl7pPr>
            <a:lvl8pPr lvl="7" rtl="0">
              <a:spcBef>
                <a:spcPts val="0"/>
              </a:spcBef>
              <a:buSzPct val="100000"/>
              <a:defRPr sz="3598"/>
            </a:lvl8pPr>
            <a:lvl9pPr lvl="8" rtl="0">
              <a:spcBef>
                <a:spcPts val="0"/>
              </a:spcBef>
              <a:buSzPct val="100000"/>
              <a:defRPr sz="3598"/>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4"/>
        <p:cNvGrpSpPr/>
        <p:nvPr/>
      </p:nvGrpSpPr>
      <p:grpSpPr>
        <a:xfrm>
          <a:off x="0" y="0"/>
          <a:ext cx="0" cy="0"/>
          <a:chOff x="0" y="0"/>
          <a:chExt cx="0" cy="0"/>
        </a:xfrm>
      </p:grpSpPr>
      <p:sp>
        <p:nvSpPr>
          <p:cNvPr id="115" name="Shape 115"/>
          <p:cNvSpPr txBox="1"/>
          <p:nvPr/>
        </p:nvSpPr>
        <p:spPr>
          <a:xfrm rot="10800000" flipH="1">
            <a:off x="6550356" y="50"/>
            <a:ext cx="11729707" cy="10282238"/>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16" name="Shape 116"/>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17" name="Shape 117"/>
          <p:cNvSpPr txBox="1">
            <a:spLocks noGrp="1"/>
          </p:cNvSpPr>
          <p:nvPr>
            <p:ph type="title"/>
          </p:nvPr>
        </p:nvSpPr>
        <p:spPr>
          <a:xfrm>
            <a:off x="451958" y="715270"/>
            <a:ext cx="5613563" cy="1905917"/>
          </a:xfrm>
          <a:prstGeom prst="rect">
            <a:avLst/>
          </a:prstGeom>
        </p:spPr>
        <p:txBody>
          <a:bodyPr lIns="91425" tIns="91425" rIns="91425" bIns="91425" anchor="b" anchorCtr="0"/>
          <a:lstStyle>
            <a:lvl1pPr lvl="0" rtl="0">
              <a:spcBef>
                <a:spcPts val="0"/>
              </a:spcBef>
              <a:buSzPct val="100000"/>
              <a:defRPr sz="4798"/>
            </a:lvl1pPr>
            <a:lvl2pPr lvl="1" rtl="0">
              <a:spcBef>
                <a:spcPts val="0"/>
              </a:spcBef>
              <a:buSzPct val="100000"/>
              <a:defRPr sz="4798"/>
            </a:lvl2pPr>
            <a:lvl3pPr lvl="2" rtl="0">
              <a:spcBef>
                <a:spcPts val="0"/>
              </a:spcBef>
              <a:buSzPct val="100000"/>
              <a:defRPr sz="4798"/>
            </a:lvl3pPr>
            <a:lvl4pPr lvl="3" rtl="0">
              <a:spcBef>
                <a:spcPts val="0"/>
              </a:spcBef>
              <a:buSzPct val="100000"/>
              <a:defRPr sz="4798"/>
            </a:lvl4pPr>
            <a:lvl5pPr lvl="4" rtl="0">
              <a:spcBef>
                <a:spcPts val="0"/>
              </a:spcBef>
              <a:buSzPct val="100000"/>
              <a:defRPr sz="4798"/>
            </a:lvl5pPr>
            <a:lvl6pPr lvl="5" rtl="0">
              <a:spcBef>
                <a:spcPts val="0"/>
              </a:spcBef>
              <a:buSzPct val="100000"/>
              <a:defRPr sz="4798"/>
            </a:lvl6pPr>
            <a:lvl7pPr lvl="6" rtl="0">
              <a:spcBef>
                <a:spcPts val="0"/>
              </a:spcBef>
              <a:buSzPct val="100000"/>
              <a:defRPr sz="4798"/>
            </a:lvl7pPr>
            <a:lvl8pPr lvl="7" rtl="0">
              <a:spcBef>
                <a:spcPts val="0"/>
              </a:spcBef>
              <a:buSzPct val="100000"/>
              <a:defRPr sz="4798"/>
            </a:lvl8pPr>
            <a:lvl9pPr lvl="8" rtl="0">
              <a:spcBef>
                <a:spcPts val="0"/>
              </a:spcBef>
              <a:buSzPct val="100000"/>
              <a:defRPr sz="4798"/>
            </a:lvl9pPr>
          </a:lstStyle>
          <a:p>
            <a:endParaRPr/>
          </a:p>
        </p:txBody>
      </p:sp>
      <p:sp>
        <p:nvSpPr>
          <p:cNvPr id="118" name="Shape 118"/>
          <p:cNvSpPr txBox="1">
            <a:spLocks noGrp="1"/>
          </p:cNvSpPr>
          <p:nvPr>
            <p:ph type="body" idx="1"/>
          </p:nvPr>
        </p:nvSpPr>
        <p:spPr>
          <a:xfrm>
            <a:off x="451954" y="2930244"/>
            <a:ext cx="5613563" cy="6324071"/>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3199">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2399">
                <a:solidFill>
                  <a:schemeClr val="lt1"/>
                </a:solidFill>
                <a:latin typeface="Calibri"/>
                <a:ea typeface="Calibri"/>
                <a:cs typeface="Calibri"/>
                <a:sym typeface="Calibri"/>
              </a:defRPr>
            </a:lvl4pPr>
            <a:lvl5pPr lvl="4" rtl="0">
              <a:spcBef>
                <a:spcPts val="0"/>
              </a:spcBef>
              <a:buClr>
                <a:schemeClr val="lt1"/>
              </a:buClr>
              <a:buSzPct val="100000"/>
              <a:buFont typeface="Calibri"/>
              <a:defRPr sz="2399">
                <a:solidFill>
                  <a:schemeClr val="lt1"/>
                </a:solidFill>
                <a:latin typeface="Calibri"/>
                <a:ea typeface="Calibri"/>
                <a:cs typeface="Calibri"/>
                <a:sym typeface="Calibri"/>
              </a:defRPr>
            </a:lvl5pPr>
            <a:lvl6pPr lvl="5" rtl="0">
              <a:spcBef>
                <a:spcPts val="0"/>
              </a:spcBef>
              <a:buClr>
                <a:schemeClr val="lt1"/>
              </a:buClr>
              <a:buSzPct val="100000"/>
              <a:buFont typeface="Calibri"/>
              <a:defRPr sz="2399">
                <a:solidFill>
                  <a:schemeClr val="lt1"/>
                </a:solidFill>
                <a:latin typeface="Calibri"/>
                <a:ea typeface="Calibri"/>
                <a:cs typeface="Calibri"/>
                <a:sym typeface="Calibri"/>
              </a:defRPr>
            </a:lvl6pPr>
            <a:lvl7pPr lvl="6" rtl="0">
              <a:spcBef>
                <a:spcPts val="0"/>
              </a:spcBef>
              <a:buClr>
                <a:schemeClr val="lt1"/>
              </a:buClr>
              <a:buSzPct val="100000"/>
              <a:buFont typeface="Calibri"/>
              <a:defRPr sz="2399">
                <a:solidFill>
                  <a:schemeClr val="lt1"/>
                </a:solidFill>
                <a:latin typeface="Calibri"/>
                <a:ea typeface="Calibri"/>
                <a:cs typeface="Calibri"/>
                <a:sym typeface="Calibri"/>
              </a:defRPr>
            </a:lvl7pPr>
            <a:lvl8pPr lvl="7" rtl="0">
              <a:spcBef>
                <a:spcPts val="0"/>
              </a:spcBef>
              <a:buClr>
                <a:schemeClr val="lt1"/>
              </a:buClr>
              <a:buSzPct val="100000"/>
              <a:buFont typeface="Calibri"/>
              <a:defRPr sz="2399">
                <a:solidFill>
                  <a:schemeClr val="lt1"/>
                </a:solidFill>
                <a:latin typeface="Calibri"/>
                <a:ea typeface="Calibri"/>
                <a:cs typeface="Calibri"/>
                <a:sym typeface="Calibri"/>
              </a:defRPr>
            </a:lvl8pPr>
            <a:lvl9pPr lvl="8" rtl="0">
              <a:spcBef>
                <a:spcPts val="0"/>
              </a:spcBef>
              <a:buClr>
                <a:schemeClr val="lt1"/>
              </a:buClr>
              <a:buSzPct val="100000"/>
              <a:buFont typeface="Calibri"/>
              <a:defRPr sz="2399">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oi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980075" y="976049"/>
            <a:ext cx="16061026" cy="8177813"/>
          </a:xfrm>
          <a:prstGeom prst="rect">
            <a:avLst/>
          </a:prstGeom>
        </p:spPr>
        <p:txBody>
          <a:bodyPr lIns="91425" tIns="91425" rIns="91425" bIns="91425" anchor="ctr" anchorCtr="0"/>
          <a:lstStyle>
            <a:lvl1pPr lvl="0" rtl="0">
              <a:spcBef>
                <a:spcPts val="0"/>
              </a:spcBef>
              <a:buSzPct val="100000"/>
              <a:defRPr sz="11995"/>
            </a:lvl1pPr>
            <a:lvl2pPr lvl="1" rtl="0">
              <a:spcBef>
                <a:spcPts val="0"/>
              </a:spcBef>
              <a:buSzPct val="100000"/>
              <a:defRPr sz="11995"/>
            </a:lvl2pPr>
            <a:lvl3pPr lvl="2" rtl="0">
              <a:spcBef>
                <a:spcPts val="0"/>
              </a:spcBef>
              <a:buSzPct val="100000"/>
              <a:defRPr sz="11995"/>
            </a:lvl3pPr>
            <a:lvl4pPr lvl="3" rtl="0">
              <a:spcBef>
                <a:spcPts val="0"/>
              </a:spcBef>
              <a:buSzPct val="100000"/>
              <a:defRPr sz="11995"/>
            </a:lvl4pPr>
            <a:lvl5pPr lvl="4" rtl="0">
              <a:spcBef>
                <a:spcPts val="0"/>
              </a:spcBef>
              <a:buSzPct val="100000"/>
              <a:defRPr sz="11995"/>
            </a:lvl5pPr>
            <a:lvl6pPr lvl="5" rtl="0">
              <a:spcBef>
                <a:spcPts val="0"/>
              </a:spcBef>
              <a:buSzPct val="100000"/>
              <a:defRPr sz="11995"/>
            </a:lvl6pPr>
            <a:lvl7pPr lvl="6" rtl="0">
              <a:spcBef>
                <a:spcPts val="0"/>
              </a:spcBef>
              <a:buSzPct val="100000"/>
              <a:defRPr sz="11995"/>
            </a:lvl7pPr>
            <a:lvl8pPr lvl="7" rtl="0">
              <a:spcBef>
                <a:spcPts val="0"/>
              </a:spcBef>
              <a:buSzPct val="100000"/>
              <a:defRPr sz="11995"/>
            </a:lvl8pPr>
            <a:lvl9pPr lvl="8" rtl="0">
              <a:spcBef>
                <a:spcPts val="0"/>
              </a:spcBef>
              <a:buSzPct val="100000"/>
              <a:defRPr sz="11995"/>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121"/>
        <p:cNvGrpSpPr/>
        <p:nvPr/>
      </p:nvGrpSpPr>
      <p:grpSpPr>
        <a:xfrm>
          <a:off x="0" y="0"/>
          <a:ext cx="0" cy="0"/>
          <a:chOff x="0" y="0"/>
          <a:chExt cx="0" cy="0"/>
        </a:xfrm>
      </p:grpSpPr>
      <p:sp>
        <p:nvSpPr>
          <p:cNvPr id="122" name="Shape 122"/>
          <p:cNvSpPr/>
          <p:nvPr/>
        </p:nvSpPr>
        <p:spPr>
          <a:xfrm flipH="1">
            <a:off x="0" y="0"/>
            <a:ext cx="9140032" cy="10282238"/>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23" name="Shape 123"/>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24" name="Shape 124"/>
          <p:cNvSpPr txBox="1">
            <a:spLocks noGrp="1"/>
          </p:cNvSpPr>
          <p:nvPr>
            <p:ph type="title"/>
          </p:nvPr>
        </p:nvSpPr>
        <p:spPr>
          <a:xfrm>
            <a:off x="530769" y="2465208"/>
            <a:ext cx="8086889" cy="2963228"/>
          </a:xfrm>
          <a:prstGeom prst="rect">
            <a:avLst/>
          </a:prstGeom>
        </p:spPr>
        <p:txBody>
          <a:bodyPr lIns="91425" tIns="91425" rIns="91425" bIns="91425" anchor="b" anchorCtr="0"/>
          <a:lstStyle>
            <a:lvl1pPr lvl="0" algn="ctr" rtl="0">
              <a:spcBef>
                <a:spcPts val="0"/>
              </a:spcBef>
              <a:buClr>
                <a:srgbClr val="434343"/>
              </a:buClr>
              <a:buSzPct val="100000"/>
              <a:defRPr sz="8396">
                <a:solidFill>
                  <a:srgbClr val="434343"/>
                </a:solidFill>
              </a:defRPr>
            </a:lvl1pPr>
            <a:lvl2pPr lvl="1" algn="ctr" rtl="0">
              <a:spcBef>
                <a:spcPts val="0"/>
              </a:spcBef>
              <a:buClr>
                <a:schemeClr val="dk2"/>
              </a:buClr>
              <a:buSzPct val="100000"/>
              <a:defRPr sz="8396">
                <a:solidFill>
                  <a:schemeClr val="dk2"/>
                </a:solidFill>
              </a:defRPr>
            </a:lvl2pPr>
            <a:lvl3pPr lvl="2" algn="ctr" rtl="0">
              <a:spcBef>
                <a:spcPts val="0"/>
              </a:spcBef>
              <a:buClr>
                <a:schemeClr val="dk2"/>
              </a:buClr>
              <a:buSzPct val="100000"/>
              <a:defRPr sz="8396">
                <a:solidFill>
                  <a:schemeClr val="dk2"/>
                </a:solidFill>
              </a:defRPr>
            </a:lvl3pPr>
            <a:lvl4pPr lvl="3" algn="ctr" rtl="0">
              <a:spcBef>
                <a:spcPts val="0"/>
              </a:spcBef>
              <a:buClr>
                <a:schemeClr val="dk2"/>
              </a:buClr>
              <a:buSzPct val="100000"/>
              <a:defRPr sz="8396">
                <a:solidFill>
                  <a:schemeClr val="dk2"/>
                </a:solidFill>
              </a:defRPr>
            </a:lvl4pPr>
            <a:lvl5pPr lvl="4" algn="ctr" rtl="0">
              <a:spcBef>
                <a:spcPts val="0"/>
              </a:spcBef>
              <a:buClr>
                <a:schemeClr val="dk2"/>
              </a:buClr>
              <a:buSzPct val="100000"/>
              <a:defRPr sz="8396">
                <a:solidFill>
                  <a:schemeClr val="dk2"/>
                </a:solidFill>
              </a:defRPr>
            </a:lvl5pPr>
            <a:lvl6pPr lvl="5" algn="ctr" rtl="0">
              <a:spcBef>
                <a:spcPts val="0"/>
              </a:spcBef>
              <a:buClr>
                <a:schemeClr val="dk2"/>
              </a:buClr>
              <a:buSzPct val="100000"/>
              <a:defRPr sz="8396">
                <a:solidFill>
                  <a:schemeClr val="dk2"/>
                </a:solidFill>
              </a:defRPr>
            </a:lvl6pPr>
            <a:lvl7pPr lvl="6" algn="ctr" rtl="0">
              <a:spcBef>
                <a:spcPts val="0"/>
              </a:spcBef>
              <a:buClr>
                <a:schemeClr val="dk2"/>
              </a:buClr>
              <a:buSzPct val="100000"/>
              <a:defRPr sz="8396">
                <a:solidFill>
                  <a:schemeClr val="dk2"/>
                </a:solidFill>
              </a:defRPr>
            </a:lvl7pPr>
            <a:lvl8pPr lvl="7" algn="ctr" rtl="0">
              <a:spcBef>
                <a:spcPts val="0"/>
              </a:spcBef>
              <a:buClr>
                <a:schemeClr val="dk2"/>
              </a:buClr>
              <a:buSzPct val="100000"/>
              <a:defRPr sz="8396">
                <a:solidFill>
                  <a:schemeClr val="dk2"/>
                </a:solidFill>
              </a:defRPr>
            </a:lvl8pPr>
            <a:lvl9pPr lvl="8" algn="ctr" rtl="0">
              <a:spcBef>
                <a:spcPts val="0"/>
              </a:spcBef>
              <a:buClr>
                <a:schemeClr val="dk2"/>
              </a:buClr>
              <a:buSzPct val="100000"/>
              <a:defRPr sz="8396">
                <a:solidFill>
                  <a:schemeClr val="dk2"/>
                </a:solidFill>
              </a:defRPr>
            </a:lvl9pPr>
          </a:lstStyle>
          <a:p>
            <a:endParaRPr/>
          </a:p>
        </p:txBody>
      </p:sp>
      <p:sp>
        <p:nvSpPr>
          <p:cNvPr id="125" name="Shape 125"/>
          <p:cNvSpPr txBox="1">
            <a:spLocks noGrp="1"/>
          </p:cNvSpPr>
          <p:nvPr>
            <p:ph type="subTitle" idx="1"/>
          </p:nvPr>
        </p:nvSpPr>
        <p:spPr>
          <a:xfrm>
            <a:off x="530769" y="5556360"/>
            <a:ext cx="8086889" cy="2469055"/>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4198">
                <a:latin typeface="Calibri"/>
                <a:ea typeface="Calibri"/>
                <a:cs typeface="Calibri"/>
                <a:sym typeface="Calibri"/>
              </a:defRPr>
            </a:lvl1pPr>
            <a:lvl2pPr lvl="1" algn="ctr" rtl="0">
              <a:lnSpc>
                <a:spcPct val="100000"/>
              </a:lnSpc>
              <a:spcBef>
                <a:spcPts val="0"/>
              </a:spcBef>
              <a:spcAft>
                <a:spcPts val="0"/>
              </a:spcAft>
              <a:buSzPct val="100000"/>
              <a:buNone/>
              <a:defRPr sz="4198"/>
            </a:lvl2pPr>
            <a:lvl3pPr lvl="2" algn="ctr" rtl="0">
              <a:lnSpc>
                <a:spcPct val="100000"/>
              </a:lnSpc>
              <a:spcBef>
                <a:spcPts val="0"/>
              </a:spcBef>
              <a:spcAft>
                <a:spcPts val="0"/>
              </a:spcAft>
              <a:buSzPct val="100000"/>
              <a:buNone/>
              <a:defRPr sz="4198"/>
            </a:lvl3pPr>
            <a:lvl4pPr lvl="3" algn="ctr" rtl="0">
              <a:lnSpc>
                <a:spcPct val="100000"/>
              </a:lnSpc>
              <a:spcBef>
                <a:spcPts val="0"/>
              </a:spcBef>
              <a:spcAft>
                <a:spcPts val="0"/>
              </a:spcAft>
              <a:buSzPct val="100000"/>
              <a:buNone/>
              <a:defRPr sz="4198"/>
            </a:lvl4pPr>
            <a:lvl5pPr lvl="4" algn="ctr" rtl="0">
              <a:lnSpc>
                <a:spcPct val="100000"/>
              </a:lnSpc>
              <a:spcBef>
                <a:spcPts val="0"/>
              </a:spcBef>
              <a:spcAft>
                <a:spcPts val="0"/>
              </a:spcAft>
              <a:buSzPct val="100000"/>
              <a:buNone/>
              <a:defRPr sz="4198"/>
            </a:lvl5pPr>
            <a:lvl6pPr lvl="5" algn="ctr" rtl="0">
              <a:lnSpc>
                <a:spcPct val="100000"/>
              </a:lnSpc>
              <a:spcBef>
                <a:spcPts val="0"/>
              </a:spcBef>
              <a:spcAft>
                <a:spcPts val="0"/>
              </a:spcAft>
              <a:buSzPct val="100000"/>
              <a:buNone/>
              <a:defRPr sz="4198"/>
            </a:lvl6pPr>
            <a:lvl7pPr lvl="6" algn="ctr" rtl="0">
              <a:lnSpc>
                <a:spcPct val="100000"/>
              </a:lnSpc>
              <a:spcBef>
                <a:spcPts val="0"/>
              </a:spcBef>
              <a:spcAft>
                <a:spcPts val="0"/>
              </a:spcAft>
              <a:buSzPct val="100000"/>
              <a:buNone/>
              <a:defRPr sz="4198"/>
            </a:lvl7pPr>
            <a:lvl8pPr lvl="7" algn="ctr" rtl="0">
              <a:lnSpc>
                <a:spcPct val="100000"/>
              </a:lnSpc>
              <a:spcBef>
                <a:spcPts val="0"/>
              </a:spcBef>
              <a:spcAft>
                <a:spcPts val="0"/>
              </a:spcAft>
              <a:buSzPct val="100000"/>
              <a:buNone/>
              <a:defRPr sz="4198"/>
            </a:lvl8pPr>
            <a:lvl9pPr lvl="8" algn="ctr" rtl="0">
              <a:lnSpc>
                <a:spcPct val="100000"/>
              </a:lnSpc>
              <a:spcBef>
                <a:spcPts val="0"/>
              </a:spcBef>
              <a:spcAft>
                <a:spcPts val="0"/>
              </a:spcAft>
              <a:buSzPct val="100000"/>
              <a:buNone/>
              <a:defRPr sz="4198"/>
            </a:lvl9pPr>
          </a:lstStyle>
          <a:p>
            <a:endParaRPr/>
          </a:p>
        </p:txBody>
      </p:sp>
      <p:sp>
        <p:nvSpPr>
          <p:cNvPr id="126" name="Shape 126"/>
          <p:cNvSpPr txBox="1">
            <a:spLocks noGrp="1"/>
          </p:cNvSpPr>
          <p:nvPr>
            <p:ph type="body" idx="2"/>
          </p:nvPr>
        </p:nvSpPr>
        <p:spPr>
          <a:xfrm>
            <a:off x="9874713" y="1447731"/>
            <a:ext cx="7670669" cy="7386779"/>
          </a:xfrm>
          <a:prstGeom prst="rect">
            <a:avLst/>
          </a:prstGeom>
        </p:spPr>
        <p:txBody>
          <a:bodyPr lIns="91425" tIns="91425" rIns="91425" bIns="91425" anchor="ctr" anchorCtr="0"/>
          <a:lstStyle>
            <a:lvl1pPr lvl="0" rtl="0">
              <a:spcBef>
                <a:spcPts val="0"/>
              </a:spcBef>
              <a:buClr>
                <a:schemeClr val="lt1"/>
              </a:buClr>
              <a:buSzPct val="100000"/>
              <a:buFont typeface="Calibri"/>
              <a:defRPr sz="4398">
                <a:solidFill>
                  <a:schemeClr val="lt1"/>
                </a:solidFill>
                <a:latin typeface="Calibri"/>
                <a:ea typeface="Calibri"/>
                <a:cs typeface="Calibri"/>
                <a:sym typeface="Calibri"/>
              </a:defRPr>
            </a:lvl1pPr>
            <a:lvl2pPr lvl="1" rtl="0">
              <a:spcBef>
                <a:spcPts val="0"/>
              </a:spcBef>
              <a:buClr>
                <a:schemeClr val="lt1"/>
              </a:buClr>
              <a:buSzPct val="100000"/>
              <a:defRPr sz="3199">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921500" y="4128788"/>
            <a:ext cx="16437063" cy="2024662"/>
          </a:xfrm>
          <a:prstGeom prst="rect">
            <a:avLst/>
          </a:prstGeom>
        </p:spPr>
        <p:txBody>
          <a:bodyPr lIns="91425" tIns="91425" rIns="91425" bIns="91425" anchor="ctr" anchorCtr="0"/>
          <a:lstStyle>
            <a:lvl1pPr lvl="0" rtl="0">
              <a:spcBef>
                <a:spcPts val="0"/>
              </a:spcBef>
              <a:buSzPct val="100000"/>
              <a:defRPr sz="8396"/>
            </a:lvl1pPr>
            <a:lvl2pPr lvl="1" rtl="0">
              <a:spcBef>
                <a:spcPts val="0"/>
              </a:spcBef>
              <a:buSzPct val="100000"/>
              <a:defRPr sz="8396"/>
            </a:lvl2pPr>
            <a:lvl3pPr lvl="2" rtl="0">
              <a:spcBef>
                <a:spcPts val="0"/>
              </a:spcBef>
              <a:buSzPct val="100000"/>
              <a:defRPr sz="8396"/>
            </a:lvl3pPr>
            <a:lvl4pPr lvl="3" rtl="0">
              <a:spcBef>
                <a:spcPts val="0"/>
              </a:spcBef>
              <a:buSzPct val="100000"/>
              <a:defRPr sz="8396"/>
            </a:lvl4pPr>
            <a:lvl5pPr lvl="4" rtl="0">
              <a:spcBef>
                <a:spcPts val="0"/>
              </a:spcBef>
              <a:buSzPct val="100000"/>
              <a:defRPr sz="8396"/>
            </a:lvl5pPr>
            <a:lvl6pPr lvl="5" rtl="0">
              <a:spcBef>
                <a:spcPts val="0"/>
              </a:spcBef>
              <a:buSzPct val="100000"/>
              <a:defRPr sz="8396"/>
            </a:lvl6pPr>
            <a:lvl7pPr lvl="6" rtl="0">
              <a:spcBef>
                <a:spcPts val="0"/>
              </a:spcBef>
              <a:buSzPct val="100000"/>
              <a:defRPr sz="8396"/>
            </a:lvl7pPr>
            <a:lvl8pPr lvl="7" rtl="0">
              <a:spcBef>
                <a:spcPts val="0"/>
              </a:spcBef>
              <a:buSzPct val="100000"/>
              <a:defRPr sz="8396"/>
            </a:lvl8pPr>
            <a:lvl9pPr lvl="8" rtl="0">
              <a:spcBef>
                <a:spcPts val="0"/>
              </a:spcBef>
              <a:buSzPct val="100000"/>
              <a:defRPr sz="8396"/>
            </a:lvl9pPr>
          </a:lstStyle>
          <a:p>
            <a:endParaRPr/>
          </a:p>
        </p:txBody>
      </p:sp>
      <p:pic>
        <p:nvPicPr>
          <p:cNvPr id="18" name="Shape 18"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18280063" cy="9387452"/>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135" name="Shape 135"/>
          <p:cNvSpPr/>
          <p:nvPr/>
        </p:nvSpPr>
        <p:spPr>
          <a:xfrm rot="10800000" flipH="1">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136" name="Shape 136"/>
          <p:cNvSpPr txBox="1">
            <a:spLocks noGrp="1"/>
          </p:cNvSpPr>
          <p:nvPr>
            <p:ph type="body" idx="1"/>
          </p:nvPr>
        </p:nvSpPr>
        <p:spPr>
          <a:xfrm>
            <a:off x="114251" y="9389302"/>
            <a:ext cx="16756724" cy="892986"/>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ig Number">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921500" y="2495444"/>
            <a:ext cx="16437063" cy="3925182"/>
          </a:xfrm>
          <a:prstGeom prst="rect">
            <a:avLst/>
          </a:prstGeom>
        </p:spPr>
        <p:txBody>
          <a:bodyPr lIns="91425" tIns="91425" rIns="91425" bIns="91425" anchor="b" anchorCtr="0"/>
          <a:lstStyle>
            <a:lvl1pPr lvl="0" algn="ctr" rtl="0">
              <a:spcBef>
                <a:spcPts val="0"/>
              </a:spcBef>
              <a:buClr>
                <a:srgbClr val="F3F3F3"/>
              </a:buClr>
              <a:buSzPct val="100000"/>
              <a:defRPr sz="23989">
                <a:solidFill>
                  <a:srgbClr val="F3F3F3"/>
                </a:solidFill>
              </a:defRPr>
            </a:lvl1pPr>
            <a:lvl2pPr lvl="1" algn="ctr" rtl="0">
              <a:spcBef>
                <a:spcPts val="0"/>
              </a:spcBef>
              <a:buClr>
                <a:schemeClr val="dk2"/>
              </a:buClr>
              <a:buSzPct val="100000"/>
              <a:defRPr sz="23989">
                <a:solidFill>
                  <a:schemeClr val="dk2"/>
                </a:solidFill>
              </a:defRPr>
            </a:lvl2pPr>
            <a:lvl3pPr lvl="2" algn="ctr" rtl="0">
              <a:spcBef>
                <a:spcPts val="0"/>
              </a:spcBef>
              <a:buClr>
                <a:schemeClr val="dk2"/>
              </a:buClr>
              <a:buSzPct val="100000"/>
              <a:defRPr sz="23989">
                <a:solidFill>
                  <a:schemeClr val="dk2"/>
                </a:solidFill>
              </a:defRPr>
            </a:lvl3pPr>
            <a:lvl4pPr lvl="3" algn="ctr" rtl="0">
              <a:spcBef>
                <a:spcPts val="0"/>
              </a:spcBef>
              <a:buClr>
                <a:schemeClr val="dk2"/>
              </a:buClr>
              <a:buSzPct val="100000"/>
              <a:defRPr sz="23989">
                <a:solidFill>
                  <a:schemeClr val="dk2"/>
                </a:solidFill>
              </a:defRPr>
            </a:lvl4pPr>
            <a:lvl5pPr lvl="4" algn="ctr" rtl="0">
              <a:spcBef>
                <a:spcPts val="0"/>
              </a:spcBef>
              <a:buClr>
                <a:schemeClr val="dk2"/>
              </a:buClr>
              <a:buSzPct val="100000"/>
              <a:defRPr sz="23989">
                <a:solidFill>
                  <a:schemeClr val="dk2"/>
                </a:solidFill>
              </a:defRPr>
            </a:lvl5pPr>
            <a:lvl6pPr lvl="5" algn="ctr" rtl="0">
              <a:spcBef>
                <a:spcPts val="0"/>
              </a:spcBef>
              <a:buClr>
                <a:schemeClr val="dk2"/>
              </a:buClr>
              <a:buSzPct val="100000"/>
              <a:defRPr sz="23989">
                <a:solidFill>
                  <a:schemeClr val="dk2"/>
                </a:solidFill>
              </a:defRPr>
            </a:lvl6pPr>
            <a:lvl7pPr lvl="6" algn="ctr" rtl="0">
              <a:spcBef>
                <a:spcPts val="0"/>
              </a:spcBef>
              <a:buClr>
                <a:schemeClr val="dk2"/>
              </a:buClr>
              <a:buSzPct val="100000"/>
              <a:defRPr sz="23989">
                <a:solidFill>
                  <a:schemeClr val="dk2"/>
                </a:solidFill>
              </a:defRPr>
            </a:lvl7pPr>
            <a:lvl8pPr lvl="7" algn="ctr" rtl="0">
              <a:spcBef>
                <a:spcPts val="0"/>
              </a:spcBef>
              <a:buClr>
                <a:schemeClr val="dk2"/>
              </a:buClr>
              <a:buSzPct val="100000"/>
              <a:defRPr sz="23989">
                <a:solidFill>
                  <a:schemeClr val="dk2"/>
                </a:solidFill>
              </a:defRPr>
            </a:lvl8pPr>
            <a:lvl9pPr lvl="8" algn="ctr" rtl="0">
              <a:spcBef>
                <a:spcPts val="0"/>
              </a:spcBef>
              <a:buClr>
                <a:schemeClr val="dk2"/>
              </a:buClr>
              <a:buSzPct val="100000"/>
              <a:defRPr sz="23989">
                <a:solidFill>
                  <a:schemeClr val="dk2"/>
                </a:solidFill>
              </a:defRPr>
            </a:lvl9pPr>
          </a:lstStyle>
          <a:p>
            <a:endParaRPr/>
          </a:p>
        </p:txBody>
      </p:sp>
      <p:sp>
        <p:nvSpPr>
          <p:cNvPr id="139" name="Shape 139"/>
          <p:cNvSpPr txBox="1">
            <a:spLocks noGrp="1"/>
          </p:cNvSpPr>
          <p:nvPr>
            <p:ph type="body" idx="1"/>
          </p:nvPr>
        </p:nvSpPr>
        <p:spPr>
          <a:xfrm>
            <a:off x="3189415" y="6544819"/>
            <a:ext cx="11901233" cy="2600396"/>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3370440"/>
            <a:ext cx="18280063" cy="6911799"/>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21" name="Shape 21"/>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22" name="Shape 22"/>
          <p:cNvSpPr txBox="1">
            <a:spLocks noGrp="1"/>
          </p:cNvSpPr>
          <p:nvPr>
            <p:ph type="title"/>
          </p:nvPr>
        </p:nvSpPr>
        <p:spPr>
          <a:xfrm>
            <a:off x="943390" y="1476767"/>
            <a:ext cx="16437063" cy="153468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943390" y="3836374"/>
            <a:ext cx="16437063" cy="5417891"/>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p:nvPr/>
        </p:nvSpPr>
        <p:spPr>
          <a:xfrm rot="10800000" flipH="1">
            <a:off x="0" y="3370440"/>
            <a:ext cx="18280063" cy="6911799"/>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27" name="Shape 27"/>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28" name="Shape 28"/>
          <p:cNvSpPr txBox="1">
            <a:spLocks noGrp="1"/>
          </p:cNvSpPr>
          <p:nvPr>
            <p:ph type="title"/>
          </p:nvPr>
        </p:nvSpPr>
        <p:spPr>
          <a:xfrm>
            <a:off x="943390" y="1476767"/>
            <a:ext cx="16437063" cy="153468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943390" y="3836375"/>
            <a:ext cx="7996328" cy="5417889"/>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2399">
                <a:solidFill>
                  <a:srgbClr val="434343"/>
                </a:solidFill>
                <a:latin typeface="Calibri"/>
                <a:ea typeface="Calibri"/>
                <a:cs typeface="Calibri"/>
                <a:sym typeface="Calibri"/>
              </a:defRPr>
            </a:lvl8pPr>
            <a:lvl9pPr lvl="8" rtl="0">
              <a:spcBef>
                <a:spcPts val="0"/>
              </a:spcBef>
              <a:buClr>
                <a:srgbClr val="434343"/>
              </a:buClr>
              <a:buSzPct val="100000"/>
              <a:buFont typeface="Calibri"/>
              <a:defRPr sz="2399">
                <a:solidFill>
                  <a:srgbClr val="434343"/>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9384425" y="3836375"/>
            <a:ext cx="7996328" cy="5417889"/>
          </a:xfrm>
          <a:prstGeom prst="rect">
            <a:avLst/>
          </a:prstGeom>
        </p:spPr>
        <p:txBody>
          <a:bodyPr lIns="91425" tIns="91425" rIns="91425" bIns="91425" anchor="t" anchorCtr="0"/>
          <a:lstStyle>
            <a:lvl1pPr lvl="0" rtl="0">
              <a:spcBef>
                <a:spcPts val="0"/>
              </a:spcBef>
              <a:buClr>
                <a:srgbClr val="434343"/>
              </a:buClr>
              <a:buSzPct val="100000"/>
              <a:buFont typeface="Calibri"/>
              <a:defRPr sz="3998">
                <a:solidFill>
                  <a:srgbClr val="434343"/>
                </a:solidFill>
                <a:latin typeface="Calibri"/>
                <a:ea typeface="Calibri"/>
                <a:cs typeface="Calibri"/>
                <a:sym typeface="Calibri"/>
              </a:defRPr>
            </a:lvl1pPr>
            <a:lvl2pPr lvl="1" rtl="0">
              <a:spcBef>
                <a:spcPts val="0"/>
              </a:spcBef>
              <a:buClr>
                <a:srgbClr val="434343"/>
              </a:buClr>
              <a:buSzPct val="100000"/>
              <a:buFont typeface="Calibri"/>
              <a:defRPr sz="3598">
                <a:solidFill>
                  <a:srgbClr val="434343"/>
                </a:solidFill>
                <a:latin typeface="Calibri"/>
                <a:ea typeface="Calibri"/>
                <a:cs typeface="Calibri"/>
                <a:sym typeface="Calibri"/>
              </a:defRPr>
            </a:lvl2pPr>
            <a:lvl3pPr lvl="2" rtl="0">
              <a:spcBef>
                <a:spcPts val="0"/>
              </a:spcBef>
              <a:buClr>
                <a:srgbClr val="434343"/>
              </a:buClr>
              <a:buSzPct val="100000"/>
              <a:buFont typeface="Calibri"/>
              <a:defRPr sz="3199">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2399">
                <a:solidFill>
                  <a:srgbClr val="434343"/>
                </a:solidFill>
                <a:latin typeface="Calibri"/>
                <a:ea typeface="Calibri"/>
                <a:cs typeface="Calibri"/>
                <a:sym typeface="Calibri"/>
              </a:defRPr>
            </a:lvl8pPr>
            <a:lvl9pPr lvl="8" rtl="0">
              <a:spcBef>
                <a:spcPts val="0"/>
              </a:spcBef>
              <a:buClr>
                <a:srgbClr val="434343"/>
              </a:buClr>
              <a:buSzPct val="100000"/>
              <a:buFont typeface="Calibri"/>
              <a:defRPr sz="2399">
                <a:solidFill>
                  <a:srgbClr val="434343"/>
                </a:solidFill>
                <a:latin typeface="Calibri"/>
                <a:ea typeface="Calibri"/>
                <a:cs typeface="Calibri"/>
                <a:sym typeface="Calibri"/>
              </a:defRPr>
            </a:lvl9pPr>
          </a:lstStyle>
          <a:p>
            <a:endParaRPr/>
          </a:p>
        </p:txBody>
      </p:sp>
      <p:pic>
        <p:nvPicPr>
          <p:cNvPr id="31" name="Shape 31" descr="icon-beacon.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1312192"/>
            <a:ext cx="18280063" cy="8970046"/>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34" name="Shape 3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35" name="Shape 35"/>
          <p:cNvSpPr txBox="1">
            <a:spLocks noGrp="1"/>
          </p:cNvSpPr>
          <p:nvPr>
            <p:ph type="title"/>
          </p:nvPr>
        </p:nvSpPr>
        <p:spPr>
          <a:xfrm>
            <a:off x="196414" y="32685"/>
            <a:ext cx="17645539" cy="1204842"/>
          </a:xfrm>
          <a:prstGeom prst="rect">
            <a:avLst/>
          </a:prstGeom>
        </p:spPr>
        <p:txBody>
          <a:bodyPr lIns="91425" tIns="91425" rIns="91425" bIns="91425" anchor="ctr" anchorCtr="0"/>
          <a:lstStyle>
            <a:lvl1pPr lvl="0" rtl="0">
              <a:spcBef>
                <a:spcPts val="0"/>
              </a:spcBef>
              <a:buSzPct val="100000"/>
              <a:defRPr sz="3998"/>
            </a:lvl1pPr>
            <a:lvl2pPr lvl="1" rtl="0">
              <a:spcBef>
                <a:spcPts val="0"/>
              </a:spcBef>
              <a:buSzPct val="100000"/>
              <a:defRPr sz="3598"/>
            </a:lvl2pPr>
            <a:lvl3pPr lvl="2" rtl="0">
              <a:spcBef>
                <a:spcPts val="0"/>
              </a:spcBef>
              <a:buSzPct val="100000"/>
              <a:defRPr sz="3598"/>
            </a:lvl3pPr>
            <a:lvl4pPr lvl="3" rtl="0">
              <a:spcBef>
                <a:spcPts val="0"/>
              </a:spcBef>
              <a:buSzPct val="100000"/>
              <a:defRPr sz="3598"/>
            </a:lvl4pPr>
            <a:lvl5pPr lvl="4" rtl="0">
              <a:spcBef>
                <a:spcPts val="0"/>
              </a:spcBef>
              <a:buSzPct val="100000"/>
              <a:defRPr sz="3598"/>
            </a:lvl5pPr>
            <a:lvl6pPr lvl="5" rtl="0">
              <a:spcBef>
                <a:spcPts val="0"/>
              </a:spcBef>
              <a:buSzPct val="100000"/>
              <a:defRPr sz="3598"/>
            </a:lvl6pPr>
            <a:lvl7pPr lvl="6" rtl="0">
              <a:spcBef>
                <a:spcPts val="0"/>
              </a:spcBef>
              <a:buSzPct val="100000"/>
              <a:defRPr sz="3598"/>
            </a:lvl7pPr>
            <a:lvl8pPr lvl="7" rtl="0">
              <a:spcBef>
                <a:spcPts val="0"/>
              </a:spcBef>
              <a:buSzPct val="100000"/>
              <a:defRPr sz="3598"/>
            </a:lvl8pPr>
            <a:lvl9pPr lvl="8" rtl="0">
              <a:spcBef>
                <a:spcPts val="0"/>
              </a:spcBef>
              <a:buSzPct val="100000"/>
              <a:defRPr sz="3598"/>
            </a:lvl9pPr>
          </a:lstStyle>
          <a:p>
            <a:endParaRPr/>
          </a:p>
        </p:txBody>
      </p:sp>
      <p:pic>
        <p:nvPicPr>
          <p:cNvPr id="36" name="Shape 36" descr="icon-beacon.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6550356" y="50"/>
            <a:ext cx="11729707" cy="10282238"/>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39" name="Shape 39"/>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40" name="Shape 40"/>
          <p:cNvSpPr txBox="1">
            <a:spLocks noGrp="1"/>
          </p:cNvSpPr>
          <p:nvPr>
            <p:ph type="title"/>
          </p:nvPr>
        </p:nvSpPr>
        <p:spPr>
          <a:xfrm>
            <a:off x="451958" y="715270"/>
            <a:ext cx="5613563" cy="1905917"/>
          </a:xfrm>
          <a:prstGeom prst="rect">
            <a:avLst/>
          </a:prstGeom>
        </p:spPr>
        <p:txBody>
          <a:bodyPr lIns="91425" tIns="91425" rIns="91425" bIns="91425" anchor="b" anchorCtr="0"/>
          <a:lstStyle>
            <a:lvl1pPr lvl="0" rtl="0">
              <a:spcBef>
                <a:spcPts val="0"/>
              </a:spcBef>
              <a:buSzPct val="100000"/>
              <a:defRPr sz="4798"/>
            </a:lvl1pPr>
            <a:lvl2pPr lvl="1" rtl="0">
              <a:spcBef>
                <a:spcPts val="0"/>
              </a:spcBef>
              <a:buSzPct val="100000"/>
              <a:defRPr sz="4798"/>
            </a:lvl2pPr>
            <a:lvl3pPr lvl="2" rtl="0">
              <a:spcBef>
                <a:spcPts val="0"/>
              </a:spcBef>
              <a:buSzPct val="100000"/>
              <a:defRPr sz="4798"/>
            </a:lvl3pPr>
            <a:lvl4pPr lvl="3" rtl="0">
              <a:spcBef>
                <a:spcPts val="0"/>
              </a:spcBef>
              <a:buSzPct val="100000"/>
              <a:defRPr sz="4798"/>
            </a:lvl4pPr>
            <a:lvl5pPr lvl="4" rtl="0">
              <a:spcBef>
                <a:spcPts val="0"/>
              </a:spcBef>
              <a:buSzPct val="100000"/>
              <a:defRPr sz="4798"/>
            </a:lvl5pPr>
            <a:lvl6pPr lvl="5" rtl="0">
              <a:spcBef>
                <a:spcPts val="0"/>
              </a:spcBef>
              <a:buSzPct val="100000"/>
              <a:defRPr sz="4798"/>
            </a:lvl6pPr>
            <a:lvl7pPr lvl="6" rtl="0">
              <a:spcBef>
                <a:spcPts val="0"/>
              </a:spcBef>
              <a:buSzPct val="100000"/>
              <a:defRPr sz="4798"/>
            </a:lvl7pPr>
            <a:lvl8pPr lvl="7" rtl="0">
              <a:spcBef>
                <a:spcPts val="0"/>
              </a:spcBef>
              <a:buSzPct val="100000"/>
              <a:defRPr sz="4798"/>
            </a:lvl8pPr>
            <a:lvl9pPr lvl="8" rtl="0">
              <a:spcBef>
                <a:spcPts val="0"/>
              </a:spcBef>
              <a:buSzPct val="100000"/>
              <a:defRPr sz="4798"/>
            </a:lvl9pPr>
          </a:lstStyle>
          <a:p>
            <a:endParaRPr/>
          </a:p>
        </p:txBody>
      </p:sp>
      <p:sp>
        <p:nvSpPr>
          <p:cNvPr id="41" name="Shape 41"/>
          <p:cNvSpPr txBox="1">
            <a:spLocks noGrp="1"/>
          </p:cNvSpPr>
          <p:nvPr>
            <p:ph type="body" idx="1"/>
          </p:nvPr>
        </p:nvSpPr>
        <p:spPr>
          <a:xfrm>
            <a:off x="451954" y="2930244"/>
            <a:ext cx="5613563" cy="6324071"/>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3199">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2399">
                <a:solidFill>
                  <a:schemeClr val="lt1"/>
                </a:solidFill>
                <a:latin typeface="Calibri"/>
                <a:ea typeface="Calibri"/>
                <a:cs typeface="Calibri"/>
                <a:sym typeface="Calibri"/>
              </a:defRPr>
            </a:lvl4pPr>
            <a:lvl5pPr lvl="4" rtl="0">
              <a:spcBef>
                <a:spcPts val="0"/>
              </a:spcBef>
              <a:buClr>
                <a:schemeClr val="lt1"/>
              </a:buClr>
              <a:buSzPct val="100000"/>
              <a:buFont typeface="Calibri"/>
              <a:defRPr sz="2399">
                <a:solidFill>
                  <a:schemeClr val="lt1"/>
                </a:solidFill>
                <a:latin typeface="Calibri"/>
                <a:ea typeface="Calibri"/>
                <a:cs typeface="Calibri"/>
                <a:sym typeface="Calibri"/>
              </a:defRPr>
            </a:lvl5pPr>
            <a:lvl6pPr lvl="5" rtl="0">
              <a:spcBef>
                <a:spcPts val="0"/>
              </a:spcBef>
              <a:buClr>
                <a:schemeClr val="lt1"/>
              </a:buClr>
              <a:buSzPct val="100000"/>
              <a:buFont typeface="Calibri"/>
              <a:defRPr sz="2399">
                <a:solidFill>
                  <a:schemeClr val="lt1"/>
                </a:solidFill>
                <a:latin typeface="Calibri"/>
                <a:ea typeface="Calibri"/>
                <a:cs typeface="Calibri"/>
                <a:sym typeface="Calibri"/>
              </a:defRPr>
            </a:lvl6pPr>
            <a:lvl7pPr lvl="6" rtl="0">
              <a:spcBef>
                <a:spcPts val="0"/>
              </a:spcBef>
              <a:buClr>
                <a:schemeClr val="lt1"/>
              </a:buClr>
              <a:buSzPct val="100000"/>
              <a:buFont typeface="Calibri"/>
              <a:defRPr sz="2399">
                <a:solidFill>
                  <a:schemeClr val="lt1"/>
                </a:solidFill>
                <a:latin typeface="Calibri"/>
                <a:ea typeface="Calibri"/>
                <a:cs typeface="Calibri"/>
                <a:sym typeface="Calibri"/>
              </a:defRPr>
            </a:lvl7pPr>
            <a:lvl8pPr lvl="7" rtl="0">
              <a:spcBef>
                <a:spcPts val="0"/>
              </a:spcBef>
              <a:buClr>
                <a:schemeClr val="lt1"/>
              </a:buClr>
              <a:buSzPct val="100000"/>
              <a:buFont typeface="Calibri"/>
              <a:defRPr sz="2399">
                <a:solidFill>
                  <a:schemeClr val="lt1"/>
                </a:solidFill>
                <a:latin typeface="Calibri"/>
                <a:ea typeface="Calibri"/>
                <a:cs typeface="Calibri"/>
                <a:sym typeface="Calibri"/>
              </a:defRPr>
            </a:lvl8pPr>
            <a:lvl9pPr lvl="8" rtl="0">
              <a:spcBef>
                <a:spcPts val="0"/>
              </a:spcBef>
              <a:buClr>
                <a:schemeClr val="lt1"/>
              </a:buClr>
              <a:buSzPct val="100000"/>
              <a:buFont typeface="Calibri"/>
              <a:defRPr sz="2399">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980075" y="976049"/>
            <a:ext cx="16061026" cy="8177813"/>
          </a:xfrm>
          <a:prstGeom prst="rect">
            <a:avLst/>
          </a:prstGeom>
        </p:spPr>
        <p:txBody>
          <a:bodyPr lIns="91425" tIns="91425" rIns="91425" bIns="91425" anchor="ctr" anchorCtr="0"/>
          <a:lstStyle>
            <a:lvl1pPr lvl="0" rtl="0">
              <a:spcBef>
                <a:spcPts val="0"/>
              </a:spcBef>
              <a:buSzPct val="100000"/>
              <a:defRPr sz="11995"/>
            </a:lvl1pPr>
            <a:lvl2pPr lvl="1" rtl="0">
              <a:spcBef>
                <a:spcPts val="0"/>
              </a:spcBef>
              <a:buSzPct val="100000"/>
              <a:defRPr sz="11995"/>
            </a:lvl2pPr>
            <a:lvl3pPr lvl="2" rtl="0">
              <a:spcBef>
                <a:spcPts val="0"/>
              </a:spcBef>
              <a:buSzPct val="100000"/>
              <a:defRPr sz="11995"/>
            </a:lvl3pPr>
            <a:lvl4pPr lvl="3" rtl="0">
              <a:spcBef>
                <a:spcPts val="0"/>
              </a:spcBef>
              <a:buSzPct val="100000"/>
              <a:defRPr sz="11995"/>
            </a:lvl4pPr>
            <a:lvl5pPr lvl="4" rtl="0">
              <a:spcBef>
                <a:spcPts val="0"/>
              </a:spcBef>
              <a:buSzPct val="100000"/>
              <a:defRPr sz="11995"/>
            </a:lvl5pPr>
            <a:lvl6pPr lvl="5" rtl="0">
              <a:spcBef>
                <a:spcPts val="0"/>
              </a:spcBef>
              <a:buSzPct val="100000"/>
              <a:defRPr sz="11995"/>
            </a:lvl6pPr>
            <a:lvl7pPr lvl="6" rtl="0">
              <a:spcBef>
                <a:spcPts val="0"/>
              </a:spcBef>
              <a:buSzPct val="100000"/>
              <a:defRPr sz="11995"/>
            </a:lvl7pPr>
            <a:lvl8pPr lvl="7" rtl="0">
              <a:spcBef>
                <a:spcPts val="0"/>
              </a:spcBef>
              <a:buSzPct val="100000"/>
              <a:defRPr sz="11995"/>
            </a:lvl8pPr>
            <a:lvl9pPr lvl="8" rtl="0">
              <a:spcBef>
                <a:spcPts val="0"/>
              </a:spcBef>
              <a:buSzPct val="100000"/>
              <a:defRPr sz="11995"/>
            </a:lvl9pPr>
          </a:lstStyle>
          <a:p>
            <a:endParaRPr/>
          </a:p>
        </p:txBody>
      </p:sp>
      <p:pic>
        <p:nvPicPr>
          <p:cNvPr id="45" name="Shape 45"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9140032" cy="10282238"/>
          </a:xfrm>
          <a:prstGeom prst="rect">
            <a:avLst/>
          </a:prstGeom>
          <a:solidFill>
            <a:schemeClr val="accent4"/>
          </a:solidFill>
          <a:ln>
            <a:noFill/>
          </a:ln>
        </p:spPr>
        <p:txBody>
          <a:bodyPr lIns="182765" tIns="182765" rIns="182765" bIns="182765" anchor="ctr" anchorCtr="0">
            <a:noAutofit/>
          </a:bodyPr>
          <a:lstStyle/>
          <a:p>
            <a:pPr lvl="0">
              <a:spcBef>
                <a:spcPts val="0"/>
              </a:spcBef>
              <a:buNone/>
            </a:pPr>
            <a:endParaRPr sz="5595"/>
          </a:p>
        </p:txBody>
      </p:sp>
      <p:sp>
        <p:nvSpPr>
          <p:cNvPr id="48" name="Shape 4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765" tIns="182765" rIns="182765" bIns="182765" anchor="ctr" anchorCtr="0">
            <a:noAutofit/>
          </a:bodyPr>
          <a:lstStyle/>
          <a:p>
            <a:pPr lvl="0">
              <a:spcBef>
                <a:spcPts val="0"/>
              </a:spcBef>
              <a:buNone/>
            </a:pPr>
            <a:endParaRPr sz="5595"/>
          </a:p>
        </p:txBody>
      </p:sp>
      <p:sp>
        <p:nvSpPr>
          <p:cNvPr id="49" name="Shape 49"/>
          <p:cNvSpPr txBox="1">
            <a:spLocks noGrp="1"/>
          </p:cNvSpPr>
          <p:nvPr>
            <p:ph type="title"/>
          </p:nvPr>
        </p:nvSpPr>
        <p:spPr>
          <a:xfrm>
            <a:off x="530769" y="2465208"/>
            <a:ext cx="8086889" cy="2963228"/>
          </a:xfrm>
          <a:prstGeom prst="rect">
            <a:avLst/>
          </a:prstGeom>
        </p:spPr>
        <p:txBody>
          <a:bodyPr lIns="91425" tIns="91425" rIns="91425" bIns="91425" anchor="b" anchorCtr="0"/>
          <a:lstStyle>
            <a:lvl1pPr lvl="0" algn="ctr" rtl="0">
              <a:spcBef>
                <a:spcPts val="0"/>
              </a:spcBef>
              <a:buClr>
                <a:srgbClr val="434343"/>
              </a:buClr>
              <a:buSzPct val="100000"/>
              <a:defRPr sz="8396">
                <a:solidFill>
                  <a:srgbClr val="434343"/>
                </a:solidFill>
              </a:defRPr>
            </a:lvl1pPr>
            <a:lvl2pPr lvl="1" algn="ctr" rtl="0">
              <a:spcBef>
                <a:spcPts val="0"/>
              </a:spcBef>
              <a:buClr>
                <a:schemeClr val="dk2"/>
              </a:buClr>
              <a:buSzPct val="100000"/>
              <a:defRPr sz="8396">
                <a:solidFill>
                  <a:schemeClr val="dk2"/>
                </a:solidFill>
              </a:defRPr>
            </a:lvl2pPr>
            <a:lvl3pPr lvl="2" algn="ctr" rtl="0">
              <a:spcBef>
                <a:spcPts val="0"/>
              </a:spcBef>
              <a:buClr>
                <a:schemeClr val="dk2"/>
              </a:buClr>
              <a:buSzPct val="100000"/>
              <a:defRPr sz="8396">
                <a:solidFill>
                  <a:schemeClr val="dk2"/>
                </a:solidFill>
              </a:defRPr>
            </a:lvl3pPr>
            <a:lvl4pPr lvl="3" algn="ctr" rtl="0">
              <a:spcBef>
                <a:spcPts val="0"/>
              </a:spcBef>
              <a:buClr>
                <a:schemeClr val="dk2"/>
              </a:buClr>
              <a:buSzPct val="100000"/>
              <a:defRPr sz="8396">
                <a:solidFill>
                  <a:schemeClr val="dk2"/>
                </a:solidFill>
              </a:defRPr>
            </a:lvl4pPr>
            <a:lvl5pPr lvl="4" algn="ctr" rtl="0">
              <a:spcBef>
                <a:spcPts val="0"/>
              </a:spcBef>
              <a:buClr>
                <a:schemeClr val="dk2"/>
              </a:buClr>
              <a:buSzPct val="100000"/>
              <a:defRPr sz="8396">
                <a:solidFill>
                  <a:schemeClr val="dk2"/>
                </a:solidFill>
              </a:defRPr>
            </a:lvl5pPr>
            <a:lvl6pPr lvl="5" algn="ctr" rtl="0">
              <a:spcBef>
                <a:spcPts val="0"/>
              </a:spcBef>
              <a:buClr>
                <a:schemeClr val="dk2"/>
              </a:buClr>
              <a:buSzPct val="100000"/>
              <a:defRPr sz="8396">
                <a:solidFill>
                  <a:schemeClr val="dk2"/>
                </a:solidFill>
              </a:defRPr>
            </a:lvl6pPr>
            <a:lvl7pPr lvl="6" algn="ctr" rtl="0">
              <a:spcBef>
                <a:spcPts val="0"/>
              </a:spcBef>
              <a:buClr>
                <a:schemeClr val="dk2"/>
              </a:buClr>
              <a:buSzPct val="100000"/>
              <a:defRPr sz="8396">
                <a:solidFill>
                  <a:schemeClr val="dk2"/>
                </a:solidFill>
              </a:defRPr>
            </a:lvl7pPr>
            <a:lvl8pPr lvl="7" algn="ctr" rtl="0">
              <a:spcBef>
                <a:spcPts val="0"/>
              </a:spcBef>
              <a:buClr>
                <a:schemeClr val="dk2"/>
              </a:buClr>
              <a:buSzPct val="100000"/>
              <a:defRPr sz="8396">
                <a:solidFill>
                  <a:schemeClr val="dk2"/>
                </a:solidFill>
              </a:defRPr>
            </a:lvl8pPr>
            <a:lvl9pPr lvl="8" algn="ctr" rtl="0">
              <a:spcBef>
                <a:spcPts val="0"/>
              </a:spcBef>
              <a:buClr>
                <a:schemeClr val="dk2"/>
              </a:buClr>
              <a:buSzPct val="100000"/>
              <a:defRPr sz="8396">
                <a:solidFill>
                  <a:schemeClr val="dk2"/>
                </a:solidFill>
              </a:defRPr>
            </a:lvl9pPr>
          </a:lstStyle>
          <a:p>
            <a:endParaRPr/>
          </a:p>
        </p:txBody>
      </p:sp>
      <p:sp>
        <p:nvSpPr>
          <p:cNvPr id="50" name="Shape 50"/>
          <p:cNvSpPr txBox="1">
            <a:spLocks noGrp="1"/>
          </p:cNvSpPr>
          <p:nvPr>
            <p:ph type="subTitle" idx="1"/>
          </p:nvPr>
        </p:nvSpPr>
        <p:spPr>
          <a:xfrm>
            <a:off x="530769" y="5556360"/>
            <a:ext cx="8086889" cy="2469055"/>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4198">
                <a:latin typeface="Calibri"/>
                <a:ea typeface="Calibri"/>
                <a:cs typeface="Calibri"/>
                <a:sym typeface="Calibri"/>
              </a:defRPr>
            </a:lvl1pPr>
            <a:lvl2pPr lvl="1" algn="ctr" rtl="0">
              <a:lnSpc>
                <a:spcPct val="100000"/>
              </a:lnSpc>
              <a:spcBef>
                <a:spcPts val="0"/>
              </a:spcBef>
              <a:spcAft>
                <a:spcPts val="0"/>
              </a:spcAft>
              <a:buSzPct val="100000"/>
              <a:buNone/>
              <a:defRPr sz="4198"/>
            </a:lvl2pPr>
            <a:lvl3pPr lvl="2" algn="ctr" rtl="0">
              <a:lnSpc>
                <a:spcPct val="100000"/>
              </a:lnSpc>
              <a:spcBef>
                <a:spcPts val="0"/>
              </a:spcBef>
              <a:spcAft>
                <a:spcPts val="0"/>
              </a:spcAft>
              <a:buSzPct val="100000"/>
              <a:buNone/>
              <a:defRPr sz="4198"/>
            </a:lvl3pPr>
            <a:lvl4pPr lvl="3" algn="ctr" rtl="0">
              <a:lnSpc>
                <a:spcPct val="100000"/>
              </a:lnSpc>
              <a:spcBef>
                <a:spcPts val="0"/>
              </a:spcBef>
              <a:spcAft>
                <a:spcPts val="0"/>
              </a:spcAft>
              <a:buSzPct val="100000"/>
              <a:buNone/>
              <a:defRPr sz="4198"/>
            </a:lvl4pPr>
            <a:lvl5pPr lvl="4" algn="ctr" rtl="0">
              <a:lnSpc>
                <a:spcPct val="100000"/>
              </a:lnSpc>
              <a:spcBef>
                <a:spcPts val="0"/>
              </a:spcBef>
              <a:spcAft>
                <a:spcPts val="0"/>
              </a:spcAft>
              <a:buSzPct val="100000"/>
              <a:buNone/>
              <a:defRPr sz="4198"/>
            </a:lvl5pPr>
            <a:lvl6pPr lvl="5" algn="ctr" rtl="0">
              <a:lnSpc>
                <a:spcPct val="100000"/>
              </a:lnSpc>
              <a:spcBef>
                <a:spcPts val="0"/>
              </a:spcBef>
              <a:spcAft>
                <a:spcPts val="0"/>
              </a:spcAft>
              <a:buSzPct val="100000"/>
              <a:buNone/>
              <a:defRPr sz="4198"/>
            </a:lvl6pPr>
            <a:lvl7pPr lvl="6" algn="ctr" rtl="0">
              <a:lnSpc>
                <a:spcPct val="100000"/>
              </a:lnSpc>
              <a:spcBef>
                <a:spcPts val="0"/>
              </a:spcBef>
              <a:spcAft>
                <a:spcPts val="0"/>
              </a:spcAft>
              <a:buSzPct val="100000"/>
              <a:buNone/>
              <a:defRPr sz="4198"/>
            </a:lvl7pPr>
            <a:lvl8pPr lvl="7" algn="ctr" rtl="0">
              <a:lnSpc>
                <a:spcPct val="100000"/>
              </a:lnSpc>
              <a:spcBef>
                <a:spcPts val="0"/>
              </a:spcBef>
              <a:spcAft>
                <a:spcPts val="0"/>
              </a:spcAft>
              <a:buSzPct val="100000"/>
              <a:buNone/>
              <a:defRPr sz="4198"/>
            </a:lvl8pPr>
            <a:lvl9pPr lvl="8" algn="ctr" rtl="0">
              <a:lnSpc>
                <a:spcPct val="100000"/>
              </a:lnSpc>
              <a:spcBef>
                <a:spcPts val="0"/>
              </a:spcBef>
              <a:spcAft>
                <a:spcPts val="0"/>
              </a:spcAft>
              <a:buSzPct val="100000"/>
              <a:buNone/>
              <a:defRPr sz="4198"/>
            </a:lvl9pPr>
          </a:lstStyle>
          <a:p>
            <a:endParaRPr/>
          </a:p>
        </p:txBody>
      </p:sp>
      <p:sp>
        <p:nvSpPr>
          <p:cNvPr id="51" name="Shape 51"/>
          <p:cNvSpPr txBox="1">
            <a:spLocks noGrp="1"/>
          </p:cNvSpPr>
          <p:nvPr>
            <p:ph type="body" idx="2"/>
          </p:nvPr>
        </p:nvSpPr>
        <p:spPr>
          <a:xfrm>
            <a:off x="9874713" y="1447731"/>
            <a:ext cx="7670669" cy="7386779"/>
          </a:xfrm>
          <a:prstGeom prst="rect">
            <a:avLst/>
          </a:prstGeom>
        </p:spPr>
        <p:txBody>
          <a:bodyPr lIns="91425" tIns="91425" rIns="91425" bIns="91425" anchor="ctr" anchorCtr="0"/>
          <a:lstStyle>
            <a:lvl1pPr lvl="0" rtl="0">
              <a:spcBef>
                <a:spcPts val="0"/>
              </a:spcBef>
              <a:buClr>
                <a:schemeClr val="lt1"/>
              </a:buClr>
              <a:buSzPct val="100000"/>
              <a:buFont typeface="Calibri"/>
              <a:defRPr sz="4398">
                <a:solidFill>
                  <a:schemeClr val="lt1"/>
                </a:solidFill>
                <a:latin typeface="Calibri"/>
                <a:ea typeface="Calibri"/>
                <a:cs typeface="Calibri"/>
                <a:sym typeface="Calibri"/>
              </a:defRPr>
            </a:lvl1pPr>
            <a:lvl2pPr lvl="1" rtl="0">
              <a:spcBef>
                <a:spcPts val="0"/>
              </a:spcBef>
              <a:buClr>
                <a:schemeClr val="lt1"/>
              </a:buClr>
              <a:buSzPct val="100000"/>
              <a:defRPr sz="3199">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17040961" y="8265420"/>
            <a:ext cx="876064" cy="16750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43390" y="1476767"/>
            <a:ext cx="16437063" cy="1534689"/>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943390" y="3836374"/>
            <a:ext cx="16437063" cy="5417891"/>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7039683" y="9386898"/>
            <a:ext cx="1096924" cy="786836"/>
          </a:xfrm>
          <a:prstGeom prst="rect">
            <a:avLst/>
          </a:prstGeom>
          <a:noFill/>
          <a:ln>
            <a:noFill/>
          </a:ln>
        </p:spPr>
        <p:txBody>
          <a:bodyPr lIns="91425" tIns="91425" rIns="91425" bIns="91425" anchor="ctr" anchorCtr="0">
            <a:noAutofit/>
          </a:bodyPr>
          <a:lstStyle/>
          <a:p>
            <a:pPr algn="r"/>
            <a:fld id="{00000000-1234-1234-1234-123412341234}" type="slidenum">
              <a:rPr lang="en" sz="1999" smtClean="0">
                <a:solidFill>
                  <a:schemeClr val="lt2"/>
                </a:solidFill>
                <a:latin typeface="Roboto"/>
                <a:ea typeface="Roboto"/>
                <a:cs typeface="Roboto"/>
                <a:sym typeface="Roboto"/>
              </a:rPr>
              <a:pPr algn="r"/>
              <a:t>‹#›</a:t>
            </a:fld>
            <a:endParaRPr lang="en" sz="1999">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943390" y="1476767"/>
            <a:ext cx="16437063" cy="1534689"/>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943390" y="3836374"/>
            <a:ext cx="16437063" cy="5417891"/>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17039683" y="9386898"/>
            <a:ext cx="1096924" cy="786836"/>
          </a:xfrm>
          <a:prstGeom prst="rect">
            <a:avLst/>
          </a:prstGeom>
          <a:noFill/>
          <a:ln>
            <a:noFill/>
          </a:ln>
        </p:spPr>
        <p:txBody>
          <a:bodyPr lIns="91425" tIns="91425" rIns="91425" bIns="91425" anchor="ctr" anchorCtr="0">
            <a:noAutofit/>
          </a:bodyPr>
          <a:lstStyle/>
          <a:p>
            <a:pPr algn="r"/>
            <a:fld id="{00000000-1234-1234-1234-123412341234}" type="slidenum">
              <a:rPr lang="en" sz="1999" smtClean="0">
                <a:solidFill>
                  <a:schemeClr val="lt2"/>
                </a:solidFill>
                <a:latin typeface="Roboto"/>
                <a:ea typeface="Roboto"/>
                <a:cs typeface="Roboto"/>
                <a:sym typeface="Roboto"/>
              </a:rPr>
              <a:pPr algn="r"/>
              <a:t>‹#›</a:t>
            </a:fld>
            <a:endParaRPr lang="en" sz="1999">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5" r:id="rId6"/>
    <p:sldLayoutId id="2147483676" r:id="rId7"/>
    <p:sldLayoutId id="2147483677" r:id="rId8"/>
    <p:sldLayoutId id="2147483679" r:id="rId9"/>
    <p:sldLayoutId id="2147483680" r:id="rId10"/>
    <p:sldLayoutId id="2147483681" r:id="rId11"/>
    <p:sldLayoutId id="2147483683" r:id="rId12"/>
    <p:sldLayoutId id="2147483684" r:id="rId13"/>
    <p:sldLayoutId id="2147483685" r:id="rId14"/>
    <p:sldLayoutId id="2147483686" r:id="rId15"/>
    <p:sldLayoutId id="2147483687" r:id="rId16"/>
    <p:sldLayoutId id="2147483688" r:id="rId17"/>
    <p:sldLayoutId id="214748368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780954" y="3636866"/>
            <a:ext cx="16436587" cy="1866336"/>
          </a:xfrm>
          <a:prstGeom prst="rect">
            <a:avLst/>
          </a:prstGeom>
        </p:spPr>
        <p:txBody>
          <a:bodyPr lIns="182765" tIns="182765" rIns="182765" bIns="182765" anchor="b" anchorCtr="0">
            <a:noAutofit/>
          </a:bodyPr>
          <a:lstStyle/>
          <a:p>
            <a:pPr algn="ctr"/>
            <a:r>
              <a:rPr lang="en" dirty="0" smtClean="0"/>
              <a:t>Section </a:t>
            </a:r>
            <a:r>
              <a:rPr lang="en" dirty="0"/>
              <a:t>Title</a:t>
            </a:r>
          </a:p>
        </p:txBody>
      </p:sp>
      <p:sp>
        <p:nvSpPr>
          <p:cNvPr id="168" name="Shape 168"/>
          <p:cNvSpPr txBox="1">
            <a:spLocks noGrp="1"/>
          </p:cNvSpPr>
          <p:nvPr>
            <p:ph type="subTitle" idx="1"/>
          </p:nvPr>
        </p:nvSpPr>
        <p:spPr>
          <a:xfrm>
            <a:off x="780954" y="5575679"/>
            <a:ext cx="16436587" cy="865399"/>
          </a:xfrm>
          <a:prstGeom prst="rect">
            <a:avLst/>
          </a:prstGeom>
        </p:spPr>
        <p:txBody>
          <a:bodyPr lIns="182765" tIns="182765" rIns="182765" bIns="182765" anchor="t" anchorCtr="0">
            <a:noAutofit/>
          </a:bodyPr>
          <a:lstStyle/>
          <a:p>
            <a:pPr algn="ctr"/>
            <a:r>
              <a:rPr lang="en" dirty="0"/>
              <a:t>Section </a:t>
            </a:r>
            <a:r>
              <a:rPr lang="en" dirty="0" smtClean="0"/>
              <a:t>Number</a:t>
            </a:r>
            <a:endParaRPr lang="en" dirty="0"/>
          </a:p>
        </p:txBody>
      </p:sp>
    </p:spTree>
    <p:extLst>
      <p:ext uri="{BB962C8B-B14F-4D97-AF65-F5344CB8AC3E}">
        <p14:creationId xmlns:p14="http://schemas.microsoft.com/office/powerpoint/2010/main" val="1019228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780954" y="3636866"/>
            <a:ext cx="16436587" cy="1866336"/>
          </a:xfrm>
          <a:prstGeom prst="rect">
            <a:avLst/>
          </a:prstGeom>
        </p:spPr>
        <p:txBody>
          <a:bodyPr lIns="182765" tIns="182765" rIns="182765" bIns="182765" anchor="b" anchorCtr="0">
            <a:noAutofit/>
          </a:bodyPr>
          <a:lstStyle/>
          <a:p>
            <a:r>
              <a:rPr lang="en" dirty="0"/>
              <a:t>Name of the </a:t>
            </a:r>
            <a:r>
              <a:rPr lang="en" dirty="0" smtClean="0"/>
              <a:t>Next Video</a:t>
            </a:r>
            <a:endParaRPr lang="en" dirty="0"/>
          </a:p>
        </p:txBody>
      </p:sp>
      <p:sp>
        <p:nvSpPr>
          <p:cNvPr id="273" name="Shape 273"/>
          <p:cNvSpPr txBox="1">
            <a:spLocks noGrp="1"/>
          </p:cNvSpPr>
          <p:nvPr>
            <p:ph type="subTitle" idx="1"/>
          </p:nvPr>
        </p:nvSpPr>
        <p:spPr>
          <a:xfrm>
            <a:off x="780954" y="5575679"/>
            <a:ext cx="16436587" cy="865399"/>
          </a:xfrm>
          <a:prstGeom prst="rect">
            <a:avLst/>
          </a:prstGeom>
        </p:spPr>
        <p:txBody>
          <a:bodyPr lIns="182765" tIns="182765" rIns="182765" bIns="182765" anchor="t" anchorCtr="0">
            <a:noAutofit/>
          </a:bodyPr>
          <a:lstStyle/>
          <a:p>
            <a:r>
              <a:rPr lang="en" dirty="0" smtClean="0"/>
              <a:t>Next Video</a:t>
            </a:r>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780954" y="3636866"/>
            <a:ext cx="16436587" cy="1866336"/>
          </a:xfrm>
          <a:prstGeom prst="rect">
            <a:avLst/>
          </a:prstGeom>
        </p:spPr>
        <p:txBody>
          <a:bodyPr lIns="182765" tIns="182765" rIns="182765" bIns="182765" anchor="b" anchorCtr="0">
            <a:noAutofit/>
          </a:bodyPr>
          <a:lstStyle/>
          <a:p>
            <a:r>
              <a:rPr lang="en" dirty="0" smtClean="0"/>
              <a:t>Video </a:t>
            </a:r>
            <a:r>
              <a:rPr lang="en" dirty="0"/>
              <a:t>Title</a:t>
            </a:r>
          </a:p>
        </p:txBody>
      </p:sp>
      <p:sp>
        <p:nvSpPr>
          <p:cNvPr id="2" name="Subtitle 1"/>
          <p:cNvSpPr>
            <a:spLocks noGrp="1"/>
          </p:cNvSpPr>
          <p:nvPr>
            <p:ph type="subTitle" idx="1"/>
          </p:nvPr>
        </p:nvSpPr>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943628" y="1476767"/>
            <a:ext cx="16436587" cy="1534689"/>
          </a:xfrm>
          <a:prstGeom prst="rect">
            <a:avLst/>
          </a:prstGeom>
        </p:spPr>
        <p:txBody>
          <a:bodyPr lIns="182765" tIns="182765" rIns="182765" bIns="182765" anchor="b" anchorCtr="0">
            <a:noAutofit/>
          </a:bodyPr>
          <a:lstStyle/>
          <a:p>
            <a:r>
              <a:rPr lang="en">
                <a:latin typeface="Calibri"/>
                <a:ea typeface="Calibri"/>
                <a:cs typeface="Calibri"/>
                <a:sym typeface="Calibri"/>
              </a:rPr>
              <a:t>Single Point Slide</a:t>
            </a:r>
          </a:p>
        </p:txBody>
      </p:sp>
      <p:sp>
        <p:nvSpPr>
          <p:cNvPr id="202" name="Shape 202"/>
          <p:cNvSpPr txBox="1">
            <a:spLocks noGrp="1"/>
          </p:cNvSpPr>
          <p:nvPr>
            <p:ph type="body" idx="1"/>
          </p:nvPr>
        </p:nvSpPr>
        <p:spPr>
          <a:xfrm>
            <a:off x="943628" y="3836375"/>
            <a:ext cx="7996096" cy="5417889"/>
          </a:xfrm>
          <a:prstGeom prst="rect">
            <a:avLst/>
          </a:prstGeom>
        </p:spPr>
        <p:txBody>
          <a:bodyPr lIns="182765" tIns="182765" rIns="182765" bIns="182765" anchor="t" anchorCtr="0">
            <a:noAutofit/>
          </a:bodyPr>
          <a:lstStyle/>
          <a:p>
            <a:r>
              <a:rPr lang="en"/>
              <a:t>Good for making a single point, or recapping a particular concept that you’ve just covered.</a:t>
            </a:r>
          </a:p>
          <a:p>
            <a:r>
              <a:rPr lang="en"/>
              <a:t>You can either use both text columns, a single text column, or half and half with an accompanying image.</a:t>
            </a:r>
          </a:p>
        </p:txBody>
      </p:sp>
      <p:graphicFrame>
        <p:nvGraphicFramePr>
          <p:cNvPr id="203" name="Shape 203"/>
          <p:cNvGraphicFramePr/>
          <p:nvPr>
            <p:extLst>
              <p:ext uri="{D42A27DB-BD31-4B8C-83A1-F6EECF244321}">
                <p14:modId xmlns:p14="http://schemas.microsoft.com/office/powerpoint/2010/main" val="3210686613"/>
              </p:ext>
            </p:extLst>
          </p:nvPr>
        </p:nvGraphicFramePr>
        <p:xfrm>
          <a:off x="9683291" y="9100247"/>
          <a:ext cx="5933740" cy="2328442"/>
        </p:xfrm>
        <a:graphic>
          <a:graphicData uri="http://schemas.openxmlformats.org/drawingml/2006/table">
            <a:tbl>
              <a:tblPr>
                <a:noFill/>
                <a:tableStyleId>{62220494-F72E-42EC-8C15-EB342598EB4E}</a:tableStyleId>
              </a:tblPr>
              <a:tblGrid>
                <a:gridCol w="1483435"/>
                <a:gridCol w="1483435"/>
                <a:gridCol w="1483435"/>
                <a:gridCol w="1483435"/>
              </a:tblGrid>
              <a:tr h="1263253">
                <a:tc>
                  <a:txBody>
                    <a:bodyPr/>
                    <a:lstStyle/>
                    <a:p>
                      <a:pPr lvl="0" rtl="0">
                        <a:lnSpc>
                          <a:spcPct val="115000"/>
                        </a:lnSpc>
                        <a:spcBef>
                          <a:spcPts val="0"/>
                        </a:spcBef>
                        <a:spcAft>
                          <a:spcPts val="0"/>
                        </a:spcAft>
                        <a:buNone/>
                      </a:pPr>
                      <a:r>
                        <a:rPr lang="en" sz="5600" b="1" dirty="0">
                          <a:solidFill>
                            <a:schemeClr val="lt2"/>
                          </a:solidFill>
                          <a:latin typeface="Calibri"/>
                          <a:ea typeface="Calibri"/>
                          <a:cs typeface="Calibri"/>
                          <a:sym typeface="Calibri"/>
                        </a:rPr>
                        <a:t>20XX</a:t>
                      </a:r>
                    </a:p>
                  </a:txBody>
                  <a:tcPr marL="182765" marR="182765" marT="182765" marB="18276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lnSpc>
                          <a:spcPct val="115000"/>
                        </a:lnSpc>
                        <a:spcBef>
                          <a:spcPts val="0"/>
                        </a:spcBef>
                        <a:spcAft>
                          <a:spcPts val="0"/>
                        </a:spcAft>
                        <a:buNone/>
                      </a:pPr>
                      <a:r>
                        <a:rPr lang="en" sz="5600" b="1" dirty="0">
                          <a:solidFill>
                            <a:schemeClr val="lt2"/>
                          </a:solidFill>
                          <a:latin typeface="Calibri"/>
                          <a:ea typeface="Calibri"/>
                          <a:cs typeface="Calibri"/>
                          <a:sym typeface="Calibri"/>
                        </a:rPr>
                        <a:t>20XX</a:t>
                      </a:r>
                    </a:p>
                  </a:txBody>
                  <a:tcPr marL="182765" marR="182765" marT="182765" marB="18276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lnSpc>
                          <a:spcPct val="115000"/>
                        </a:lnSpc>
                        <a:spcBef>
                          <a:spcPts val="0"/>
                        </a:spcBef>
                        <a:spcAft>
                          <a:spcPts val="0"/>
                        </a:spcAft>
                        <a:buNone/>
                      </a:pPr>
                      <a:r>
                        <a:rPr lang="en" sz="5600" b="1">
                          <a:solidFill>
                            <a:schemeClr val="lt2"/>
                          </a:solidFill>
                          <a:latin typeface="Calibri"/>
                          <a:ea typeface="Calibri"/>
                          <a:cs typeface="Calibri"/>
                          <a:sym typeface="Calibri"/>
                        </a:rPr>
                        <a:t>20XX</a:t>
                      </a:r>
                    </a:p>
                  </a:txBody>
                  <a:tcPr marL="182765" marR="182765" marT="182765" marB="18276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lnSpc>
                          <a:spcPct val="115000"/>
                        </a:lnSpc>
                        <a:spcBef>
                          <a:spcPts val="0"/>
                        </a:spcBef>
                        <a:spcAft>
                          <a:spcPts val="0"/>
                        </a:spcAft>
                        <a:buNone/>
                      </a:pPr>
                      <a:r>
                        <a:rPr lang="en" sz="5600" b="1" dirty="0">
                          <a:solidFill>
                            <a:schemeClr val="lt2"/>
                          </a:solidFill>
                          <a:latin typeface="Calibri"/>
                          <a:ea typeface="Calibri"/>
                          <a:cs typeface="Calibri"/>
                          <a:sym typeface="Calibri"/>
                        </a:rPr>
                        <a:t>20XX</a:t>
                      </a:r>
                    </a:p>
                  </a:txBody>
                  <a:tcPr marL="182765" marR="182765" marT="182765" marB="18276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
        <p:nvSpPr>
          <p:cNvPr id="204" name="Shape 204"/>
          <p:cNvSpPr/>
          <p:nvPr/>
        </p:nvSpPr>
        <p:spPr>
          <a:xfrm>
            <a:off x="9849903" y="7068821"/>
            <a:ext cx="1444131" cy="1980283"/>
          </a:xfrm>
          <a:prstGeom prst="rect">
            <a:avLst/>
          </a:prstGeom>
          <a:solidFill>
            <a:srgbClr val="EE2D4A"/>
          </a:solidFill>
          <a:ln>
            <a:noFill/>
          </a:ln>
        </p:spPr>
        <p:txBody>
          <a:bodyPr lIns="182765" tIns="182765" rIns="182765" bIns="182765" anchor="ctr" anchorCtr="0">
            <a:noAutofit/>
          </a:bodyPr>
          <a:lstStyle/>
          <a:p>
            <a:endParaRPr sz="5595"/>
          </a:p>
        </p:txBody>
      </p:sp>
      <p:sp>
        <p:nvSpPr>
          <p:cNvPr id="205" name="Shape 205"/>
          <p:cNvSpPr/>
          <p:nvPr/>
        </p:nvSpPr>
        <p:spPr>
          <a:xfrm>
            <a:off x="11490659" y="6135491"/>
            <a:ext cx="1444131" cy="2913451"/>
          </a:xfrm>
          <a:prstGeom prst="rect">
            <a:avLst/>
          </a:prstGeom>
          <a:solidFill>
            <a:srgbClr val="4285F4"/>
          </a:solidFill>
          <a:ln>
            <a:noFill/>
          </a:ln>
        </p:spPr>
        <p:txBody>
          <a:bodyPr lIns="182765" tIns="182765" rIns="182765" bIns="182765" anchor="ctr" anchorCtr="0">
            <a:noAutofit/>
          </a:bodyPr>
          <a:lstStyle/>
          <a:p>
            <a:endParaRPr sz="5595"/>
          </a:p>
        </p:txBody>
      </p:sp>
      <p:sp>
        <p:nvSpPr>
          <p:cNvPr id="206" name="Shape 206"/>
          <p:cNvSpPr/>
          <p:nvPr/>
        </p:nvSpPr>
        <p:spPr>
          <a:xfrm>
            <a:off x="13131415" y="3836372"/>
            <a:ext cx="1444131" cy="5212784"/>
          </a:xfrm>
          <a:prstGeom prst="rect">
            <a:avLst/>
          </a:prstGeom>
          <a:solidFill>
            <a:srgbClr val="EE2D4A"/>
          </a:solidFill>
          <a:ln>
            <a:noFill/>
          </a:ln>
        </p:spPr>
        <p:txBody>
          <a:bodyPr lIns="182765" tIns="182765" rIns="182765" bIns="182765" anchor="ctr" anchorCtr="0">
            <a:noAutofit/>
          </a:bodyPr>
          <a:lstStyle/>
          <a:p>
            <a:endParaRPr sz="5595"/>
          </a:p>
        </p:txBody>
      </p:sp>
      <p:sp>
        <p:nvSpPr>
          <p:cNvPr id="207" name="Shape 207"/>
          <p:cNvSpPr/>
          <p:nvPr/>
        </p:nvSpPr>
        <p:spPr>
          <a:xfrm>
            <a:off x="14772173" y="4325800"/>
            <a:ext cx="1444131" cy="4724010"/>
          </a:xfrm>
          <a:prstGeom prst="rect">
            <a:avLst/>
          </a:prstGeom>
          <a:solidFill>
            <a:srgbClr val="4285F4"/>
          </a:solidFill>
          <a:ln>
            <a:noFill/>
          </a:ln>
        </p:spPr>
        <p:txBody>
          <a:bodyPr lIns="182765" tIns="182765" rIns="182765" bIns="182765" anchor="ctr" anchorCtr="0">
            <a:noAutofit/>
          </a:bodyPr>
          <a:lstStyle/>
          <a:p>
            <a:endParaRPr sz="559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6674" y="32685"/>
            <a:ext cx="17645027" cy="1204842"/>
          </a:xfrm>
          <a:prstGeom prst="rect">
            <a:avLst/>
          </a:prstGeom>
        </p:spPr>
        <p:txBody>
          <a:bodyPr lIns="182765" tIns="182765" rIns="182765" bIns="182765" anchor="ctr" anchorCtr="0">
            <a:noAutofit/>
          </a:bodyPr>
          <a:lstStyle/>
          <a:p>
            <a:r>
              <a:rPr lang="en" sz="4398"/>
              <a:t>Multi Point Slide</a:t>
            </a:r>
          </a:p>
        </p:txBody>
      </p:sp>
      <p:sp>
        <p:nvSpPr>
          <p:cNvPr id="213" name="Shape 213"/>
          <p:cNvSpPr txBox="1">
            <a:spLocks noGrp="1"/>
          </p:cNvSpPr>
          <p:nvPr>
            <p:ph type="body" idx="4294967295"/>
          </p:nvPr>
        </p:nvSpPr>
        <p:spPr>
          <a:xfrm>
            <a:off x="417572" y="1776128"/>
            <a:ext cx="17424329" cy="8042875"/>
          </a:xfrm>
          <a:prstGeom prst="rect">
            <a:avLst/>
          </a:prstGeom>
        </p:spPr>
        <p:txBody>
          <a:bodyPr lIns="182765" tIns="182765" rIns="182765" bIns="182765" anchor="t" anchorCtr="0">
            <a:noAutofit/>
          </a:bodyPr>
          <a:lstStyle/>
          <a:p>
            <a:pPr marL="913989" indent="-710880">
              <a:buClr>
                <a:srgbClr val="434343"/>
              </a:buClr>
              <a:buChar char="●"/>
            </a:pPr>
            <a:r>
              <a:rPr lang="en" sz="3998">
                <a:solidFill>
                  <a:srgbClr val="434343"/>
                </a:solidFill>
              </a:rPr>
              <a:t>Good for making multiple points in one slide, or for anything that needs a large amount of space in general</a:t>
            </a:r>
          </a:p>
          <a:p>
            <a:pPr marL="913989" indent="-710880">
              <a:buClr>
                <a:srgbClr val="434343"/>
              </a:buClr>
              <a:buChar char="●"/>
            </a:pPr>
            <a:r>
              <a:rPr lang="en" sz="3998">
                <a:solidFill>
                  <a:srgbClr val="434343"/>
                </a:solidFill>
              </a:rPr>
              <a:t>In general between three to five bullet points is about right, any more than that and everything starts to look a bit like a wall of text</a:t>
            </a:r>
          </a:p>
          <a:p>
            <a:pPr marL="913989" indent="-710880">
              <a:buClr>
                <a:srgbClr val="434343"/>
              </a:buClr>
              <a:buChar char="●"/>
            </a:pPr>
            <a:r>
              <a:rPr lang="en" sz="3998">
                <a:solidFill>
                  <a:srgbClr val="434343"/>
                </a:solidFill>
              </a:rPr>
              <a:t>Also ideal for large charts, still images - animated GIFs can work as well if you’re using Google Slides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943628" y="1476767"/>
            <a:ext cx="16436587" cy="1534689"/>
          </a:xfrm>
          <a:prstGeom prst="rect">
            <a:avLst/>
          </a:prstGeom>
        </p:spPr>
        <p:txBody>
          <a:bodyPr lIns="182765" tIns="182765" rIns="182765" bIns="182765" anchor="b" anchorCtr="0">
            <a:noAutofit/>
          </a:bodyPr>
          <a:lstStyle/>
          <a:p>
            <a:r>
              <a:rPr lang="en"/>
              <a:t>Using Diagrams and Shapes</a:t>
            </a:r>
          </a:p>
        </p:txBody>
      </p:sp>
      <p:cxnSp>
        <p:nvCxnSpPr>
          <p:cNvPr id="219" name="Shape 219"/>
          <p:cNvCxnSpPr/>
          <p:nvPr/>
        </p:nvCxnSpPr>
        <p:spPr>
          <a:xfrm>
            <a:off x="1356660" y="5013578"/>
            <a:ext cx="0" cy="2076238"/>
          </a:xfrm>
          <a:prstGeom prst="straightConnector1">
            <a:avLst/>
          </a:prstGeom>
          <a:noFill/>
          <a:ln w="9525" cap="flat" cmpd="sng">
            <a:solidFill>
              <a:srgbClr val="B7B7B7"/>
            </a:solidFill>
            <a:prstDash val="solid"/>
            <a:round/>
            <a:headEnd type="none" w="lg" len="lg"/>
            <a:tailEnd type="none" w="lg" len="lg"/>
          </a:ln>
        </p:spPr>
      </p:cxnSp>
      <p:sp>
        <p:nvSpPr>
          <p:cNvPr id="220" name="Shape 220"/>
          <p:cNvSpPr txBox="1"/>
          <p:nvPr/>
        </p:nvSpPr>
        <p:spPr>
          <a:xfrm>
            <a:off x="1450767" y="4767165"/>
            <a:ext cx="3626520" cy="783837"/>
          </a:xfrm>
          <a:prstGeom prst="rect">
            <a:avLst/>
          </a:prstGeom>
          <a:noFill/>
          <a:ln>
            <a:noFill/>
          </a:ln>
        </p:spPr>
        <p:txBody>
          <a:bodyPr lIns="182765" tIns="182765" rIns="182765" bIns="182765" anchor="ctr" anchorCtr="0">
            <a:noAutofit/>
          </a:bodyPr>
          <a:lstStyle/>
          <a:p>
            <a:r>
              <a:rPr lang="en" sz="3398">
                <a:solidFill>
                  <a:srgbClr val="4285F4"/>
                </a:solidFill>
                <a:latin typeface="Calibri"/>
                <a:ea typeface="Calibri"/>
                <a:cs typeface="Calibri"/>
                <a:sym typeface="Calibri"/>
              </a:rPr>
              <a:t>Step 1</a:t>
            </a:r>
          </a:p>
        </p:txBody>
      </p:sp>
      <p:sp>
        <p:nvSpPr>
          <p:cNvPr id="221" name="Shape 221"/>
          <p:cNvSpPr txBox="1"/>
          <p:nvPr/>
        </p:nvSpPr>
        <p:spPr>
          <a:xfrm>
            <a:off x="1450742" y="5346974"/>
            <a:ext cx="4184862" cy="1156864"/>
          </a:xfrm>
          <a:prstGeom prst="rect">
            <a:avLst/>
          </a:prstGeom>
          <a:noFill/>
          <a:ln>
            <a:noFill/>
          </a:ln>
        </p:spPr>
        <p:txBody>
          <a:bodyPr lIns="182765" tIns="182765" rIns="182765" bIns="182765" anchor="t" anchorCtr="0">
            <a:noAutofit/>
          </a:bodyPr>
          <a:lstStyle/>
          <a:p>
            <a:pPr>
              <a:lnSpc>
                <a:spcPct val="115000"/>
              </a:lnSpc>
              <a:spcAft>
                <a:spcPts val="3199"/>
              </a:spcAft>
            </a:pPr>
            <a:r>
              <a:rPr lang="en" sz="2800" dirty="0">
                <a:solidFill>
                  <a:srgbClr val="424242"/>
                </a:solidFill>
                <a:latin typeface="Calibri"/>
                <a:ea typeface="Calibri"/>
                <a:cs typeface="Calibri"/>
                <a:sym typeface="Calibri"/>
              </a:rPr>
              <a:t>We help you </a:t>
            </a:r>
            <a:r>
              <a:rPr lang="en" sz="2800" b="1" dirty="0">
                <a:solidFill>
                  <a:srgbClr val="424242"/>
                </a:solidFill>
                <a:latin typeface="Calibri"/>
                <a:ea typeface="Calibri"/>
                <a:cs typeface="Calibri"/>
                <a:sym typeface="Calibri"/>
              </a:rPr>
              <a:t>understand</a:t>
            </a:r>
            <a:r>
              <a:rPr lang="en" sz="2800" dirty="0">
                <a:solidFill>
                  <a:srgbClr val="424242"/>
                </a:solidFill>
                <a:latin typeface="Calibri"/>
                <a:ea typeface="Calibri"/>
                <a:cs typeface="Calibri"/>
                <a:sym typeface="Calibri"/>
              </a:rPr>
              <a:t> and </a:t>
            </a:r>
            <a:r>
              <a:rPr lang="en" sz="2800" b="1" dirty="0">
                <a:solidFill>
                  <a:srgbClr val="424242"/>
                </a:solidFill>
                <a:latin typeface="Calibri"/>
                <a:ea typeface="Calibri"/>
                <a:cs typeface="Calibri"/>
                <a:sym typeface="Calibri"/>
              </a:rPr>
              <a:t>remember</a:t>
            </a:r>
            <a:r>
              <a:rPr lang="en" sz="2800" dirty="0">
                <a:solidFill>
                  <a:srgbClr val="424242"/>
                </a:solidFill>
                <a:latin typeface="Calibri"/>
                <a:ea typeface="Calibri"/>
                <a:cs typeface="Calibri"/>
                <a:sym typeface="Calibri"/>
              </a:rPr>
              <a:t> key points</a:t>
            </a:r>
          </a:p>
        </p:txBody>
      </p:sp>
      <p:cxnSp>
        <p:nvCxnSpPr>
          <p:cNvPr id="222" name="Shape 222"/>
          <p:cNvCxnSpPr/>
          <p:nvPr/>
        </p:nvCxnSpPr>
        <p:spPr>
          <a:xfrm>
            <a:off x="6287776" y="4708919"/>
            <a:ext cx="0" cy="2076238"/>
          </a:xfrm>
          <a:prstGeom prst="straightConnector1">
            <a:avLst/>
          </a:prstGeom>
          <a:noFill/>
          <a:ln w="9525" cap="flat" cmpd="sng">
            <a:solidFill>
              <a:srgbClr val="B7B7B7"/>
            </a:solidFill>
            <a:prstDash val="solid"/>
            <a:round/>
            <a:headEnd type="none" w="lg" len="lg"/>
            <a:tailEnd type="none" w="lg" len="lg"/>
          </a:ln>
        </p:spPr>
      </p:cxnSp>
      <p:sp>
        <p:nvSpPr>
          <p:cNvPr id="223" name="Shape 223"/>
          <p:cNvSpPr txBox="1"/>
          <p:nvPr/>
        </p:nvSpPr>
        <p:spPr>
          <a:xfrm>
            <a:off x="6381883" y="4480076"/>
            <a:ext cx="3626520" cy="783837"/>
          </a:xfrm>
          <a:prstGeom prst="rect">
            <a:avLst/>
          </a:prstGeom>
          <a:noFill/>
          <a:ln>
            <a:noFill/>
          </a:ln>
        </p:spPr>
        <p:txBody>
          <a:bodyPr lIns="182765" tIns="182765" rIns="182765" bIns="182765" anchor="ctr" anchorCtr="0">
            <a:noAutofit/>
          </a:bodyPr>
          <a:lstStyle/>
          <a:p>
            <a:r>
              <a:rPr lang="en" sz="3398">
                <a:solidFill>
                  <a:srgbClr val="4285F4"/>
                </a:solidFill>
                <a:latin typeface="Calibri"/>
                <a:ea typeface="Calibri"/>
                <a:cs typeface="Calibri"/>
                <a:sym typeface="Calibri"/>
              </a:rPr>
              <a:t>Step 2</a:t>
            </a:r>
          </a:p>
        </p:txBody>
      </p:sp>
      <p:sp>
        <p:nvSpPr>
          <p:cNvPr id="224" name="Shape 224"/>
          <p:cNvSpPr txBox="1"/>
          <p:nvPr/>
        </p:nvSpPr>
        <p:spPr>
          <a:xfrm>
            <a:off x="6381849" y="5059857"/>
            <a:ext cx="4877541" cy="1156864"/>
          </a:xfrm>
          <a:prstGeom prst="rect">
            <a:avLst/>
          </a:prstGeom>
          <a:noFill/>
          <a:ln>
            <a:noFill/>
          </a:ln>
        </p:spPr>
        <p:txBody>
          <a:bodyPr lIns="182765" tIns="182765" rIns="182765" bIns="182765" anchor="t" anchorCtr="0">
            <a:noAutofit/>
          </a:bodyPr>
          <a:lstStyle/>
          <a:p>
            <a:pPr>
              <a:lnSpc>
                <a:spcPct val="115000"/>
              </a:lnSpc>
              <a:spcAft>
                <a:spcPts val="3199"/>
              </a:spcAft>
            </a:pPr>
            <a:r>
              <a:rPr lang="en" sz="2800" dirty="0">
                <a:solidFill>
                  <a:srgbClr val="424242"/>
                </a:solidFill>
                <a:latin typeface="Calibri"/>
                <a:ea typeface="Calibri"/>
                <a:cs typeface="Calibri"/>
                <a:sym typeface="Calibri"/>
              </a:rPr>
              <a:t>We show you how to analyse and apply what you’ve seen</a:t>
            </a:r>
          </a:p>
        </p:txBody>
      </p:sp>
      <p:cxnSp>
        <p:nvCxnSpPr>
          <p:cNvPr id="225" name="Shape 225"/>
          <p:cNvCxnSpPr/>
          <p:nvPr/>
        </p:nvCxnSpPr>
        <p:spPr>
          <a:xfrm>
            <a:off x="12408591" y="4104299"/>
            <a:ext cx="0" cy="2076238"/>
          </a:xfrm>
          <a:prstGeom prst="straightConnector1">
            <a:avLst/>
          </a:prstGeom>
          <a:noFill/>
          <a:ln w="9525" cap="flat" cmpd="sng">
            <a:solidFill>
              <a:srgbClr val="B7B7B7"/>
            </a:solidFill>
            <a:prstDash val="solid"/>
            <a:round/>
            <a:headEnd type="none" w="lg" len="lg"/>
            <a:tailEnd type="none" w="lg" len="lg"/>
          </a:ln>
        </p:spPr>
      </p:cxnSp>
      <p:sp>
        <p:nvSpPr>
          <p:cNvPr id="226" name="Shape 226"/>
          <p:cNvSpPr txBox="1"/>
          <p:nvPr/>
        </p:nvSpPr>
        <p:spPr>
          <a:xfrm>
            <a:off x="12502699" y="3858104"/>
            <a:ext cx="3626518" cy="783837"/>
          </a:xfrm>
          <a:prstGeom prst="rect">
            <a:avLst/>
          </a:prstGeom>
          <a:noFill/>
          <a:ln>
            <a:noFill/>
          </a:ln>
        </p:spPr>
        <p:txBody>
          <a:bodyPr lIns="182765" tIns="182765" rIns="182765" bIns="182765" anchor="ctr" anchorCtr="0">
            <a:noAutofit/>
          </a:bodyPr>
          <a:lstStyle/>
          <a:p>
            <a:r>
              <a:rPr lang="en" sz="3398">
                <a:solidFill>
                  <a:srgbClr val="4285F4"/>
                </a:solidFill>
                <a:latin typeface="Calibri"/>
                <a:ea typeface="Calibri"/>
                <a:cs typeface="Calibri"/>
                <a:sym typeface="Calibri"/>
              </a:rPr>
              <a:t>Step 3</a:t>
            </a:r>
          </a:p>
        </p:txBody>
      </p:sp>
      <p:sp>
        <p:nvSpPr>
          <p:cNvPr id="227" name="Shape 227"/>
          <p:cNvSpPr txBox="1"/>
          <p:nvPr/>
        </p:nvSpPr>
        <p:spPr>
          <a:xfrm>
            <a:off x="12502665" y="4437895"/>
            <a:ext cx="4877539" cy="1156864"/>
          </a:xfrm>
          <a:prstGeom prst="rect">
            <a:avLst/>
          </a:prstGeom>
          <a:noFill/>
          <a:ln>
            <a:noFill/>
          </a:ln>
        </p:spPr>
        <p:txBody>
          <a:bodyPr lIns="182765" tIns="182765" rIns="182765" bIns="182765" anchor="t" anchorCtr="0">
            <a:noAutofit/>
          </a:bodyPr>
          <a:lstStyle/>
          <a:p>
            <a:pPr>
              <a:lnSpc>
                <a:spcPct val="115000"/>
              </a:lnSpc>
              <a:spcAft>
                <a:spcPts val="3199"/>
              </a:spcAft>
            </a:pPr>
            <a:r>
              <a:rPr lang="en" sz="2800" dirty="0">
                <a:solidFill>
                  <a:srgbClr val="424242"/>
                </a:solidFill>
                <a:latin typeface="Calibri"/>
                <a:ea typeface="Calibri"/>
                <a:cs typeface="Calibri"/>
                <a:sym typeface="Calibri"/>
              </a:rPr>
              <a:t>We challenge you to create and build your own examples</a:t>
            </a:r>
          </a:p>
        </p:txBody>
      </p:sp>
      <p:grpSp>
        <p:nvGrpSpPr>
          <p:cNvPr id="228" name="Shape 228"/>
          <p:cNvGrpSpPr/>
          <p:nvPr/>
        </p:nvGrpSpPr>
        <p:grpSpPr>
          <a:xfrm>
            <a:off x="1356647" y="6436366"/>
            <a:ext cx="13980141" cy="3039390"/>
            <a:chOff x="929030" y="3219673"/>
            <a:chExt cx="6993308" cy="1520399"/>
          </a:xfrm>
        </p:grpSpPr>
        <p:cxnSp>
          <p:nvCxnSpPr>
            <p:cNvPr id="229" name="Shape 229"/>
            <p:cNvCxnSpPr>
              <a:stCxn id="230" idx="6"/>
              <a:endCxn id="231" idx="2"/>
            </p:cNvCxnSpPr>
            <p:nvPr/>
          </p:nvCxnSpPr>
          <p:spPr>
            <a:xfrm>
              <a:off x="1537730" y="3979906"/>
              <a:ext cx="4864200" cy="0"/>
            </a:xfrm>
            <a:prstGeom prst="straightConnector1">
              <a:avLst/>
            </a:prstGeom>
            <a:noFill/>
            <a:ln w="19050" cap="flat" cmpd="sng">
              <a:solidFill>
                <a:srgbClr val="4285F4"/>
              </a:solidFill>
              <a:prstDash val="dot"/>
              <a:round/>
              <a:headEnd type="none" w="lg" len="lg"/>
              <a:tailEnd type="none" w="lg" len="lg"/>
            </a:ln>
          </p:spPr>
        </p:cxnSp>
        <p:sp>
          <p:nvSpPr>
            <p:cNvPr id="230" name="Shape 230"/>
            <p:cNvSpPr/>
            <p:nvPr/>
          </p:nvSpPr>
          <p:spPr>
            <a:xfrm>
              <a:off x="929030" y="3675556"/>
              <a:ext cx="608700" cy="608700"/>
            </a:xfrm>
            <a:prstGeom prst="ellipse">
              <a:avLst/>
            </a:prstGeom>
            <a:solidFill>
              <a:srgbClr val="F37021"/>
            </a:solidFill>
            <a:ln>
              <a:noFill/>
            </a:ln>
          </p:spPr>
          <p:txBody>
            <a:bodyPr lIns="182765" tIns="182765" rIns="182765" bIns="182765" anchor="ctr" anchorCtr="0">
              <a:noAutofit/>
            </a:bodyPr>
            <a:lstStyle/>
            <a:p>
              <a:endParaRPr sz="5595"/>
            </a:p>
          </p:txBody>
        </p:sp>
        <p:sp>
          <p:nvSpPr>
            <p:cNvPr id="232" name="Shape 232"/>
            <p:cNvSpPr/>
            <p:nvPr/>
          </p:nvSpPr>
          <p:spPr>
            <a:xfrm>
              <a:off x="3421283" y="3431304"/>
              <a:ext cx="1097100" cy="1097100"/>
            </a:xfrm>
            <a:prstGeom prst="ellipse">
              <a:avLst/>
            </a:prstGeom>
            <a:solidFill>
              <a:srgbClr val="F37021"/>
            </a:solidFill>
            <a:ln>
              <a:noFill/>
            </a:ln>
          </p:spPr>
          <p:txBody>
            <a:bodyPr lIns="182765" tIns="182765" rIns="182765" bIns="182765" anchor="ctr" anchorCtr="0">
              <a:noAutofit/>
            </a:bodyPr>
            <a:lstStyle/>
            <a:p>
              <a:endParaRPr sz="5595"/>
            </a:p>
          </p:txBody>
        </p:sp>
        <p:sp>
          <p:nvSpPr>
            <p:cNvPr id="231" name="Shape 231"/>
            <p:cNvSpPr/>
            <p:nvPr/>
          </p:nvSpPr>
          <p:spPr>
            <a:xfrm>
              <a:off x="6401939" y="3219673"/>
              <a:ext cx="1520400" cy="1520399"/>
            </a:xfrm>
            <a:prstGeom prst="ellipse">
              <a:avLst/>
            </a:prstGeom>
            <a:solidFill>
              <a:srgbClr val="F37021"/>
            </a:solidFill>
            <a:ln>
              <a:noFill/>
            </a:ln>
          </p:spPr>
          <p:txBody>
            <a:bodyPr lIns="182765" tIns="182765" rIns="182765" bIns="182765" anchor="ctr" anchorCtr="0">
              <a:noAutofit/>
            </a:bodyPr>
            <a:lstStyle/>
            <a:p>
              <a:endParaRPr sz="5595"/>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980311" y="976048"/>
            <a:ext cx="16060561" cy="8177812"/>
          </a:xfrm>
          <a:prstGeom prst="rect">
            <a:avLst/>
          </a:prstGeom>
        </p:spPr>
        <p:txBody>
          <a:bodyPr lIns="182765" tIns="182765" rIns="182765" bIns="182765" anchor="ctr" anchorCtr="0">
            <a:noAutofit/>
          </a:bodyPr>
          <a:lstStyle/>
          <a:p>
            <a:r>
              <a:rPr lang="en"/>
              <a:t>A key point (or issue)!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3189587" y="6544819"/>
            <a:ext cx="11900888" cy="2600396"/>
          </a:xfrm>
          <a:prstGeom prst="rect">
            <a:avLst/>
          </a:prstGeom>
        </p:spPr>
        <p:txBody>
          <a:bodyPr lIns="182765" tIns="182765" rIns="182765" bIns="182765" anchor="t" anchorCtr="0">
            <a:noAutofit/>
          </a:bodyPr>
          <a:lstStyle/>
          <a:p>
            <a:r>
              <a:rPr lang="en"/>
              <a:t>That’s how much more effective slides like this can be</a:t>
            </a:r>
            <a:br>
              <a:rPr lang="en"/>
            </a:br>
            <a:r>
              <a:rPr lang="en"/>
              <a:t>at communicating key figures</a:t>
            </a:r>
          </a:p>
        </p:txBody>
      </p:sp>
      <p:sp>
        <p:nvSpPr>
          <p:cNvPr id="243" name="Shape 243"/>
          <p:cNvSpPr txBox="1">
            <a:spLocks noGrp="1"/>
          </p:cNvSpPr>
          <p:nvPr>
            <p:ph type="title"/>
          </p:nvPr>
        </p:nvSpPr>
        <p:spPr>
          <a:xfrm>
            <a:off x="921739" y="2495444"/>
            <a:ext cx="16436587" cy="3925182"/>
          </a:xfrm>
          <a:prstGeom prst="rect">
            <a:avLst/>
          </a:prstGeom>
        </p:spPr>
        <p:txBody>
          <a:bodyPr lIns="182765" tIns="182765" rIns="182765" bIns="182765" anchor="b" anchorCtr="0">
            <a:noAutofit/>
          </a:bodyPr>
          <a:lstStyle/>
          <a:p>
            <a:r>
              <a:rPr lang="en"/>
              <a:t>+80%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2209" y="715270"/>
            <a:ext cx="5613400" cy="1905917"/>
          </a:xfrm>
          <a:prstGeom prst="rect">
            <a:avLst/>
          </a:prstGeom>
        </p:spPr>
        <p:txBody>
          <a:bodyPr lIns="182765" tIns="182765" rIns="182765" bIns="182765" anchor="b" anchorCtr="0">
            <a:noAutofit/>
          </a:bodyPr>
          <a:lstStyle/>
          <a:p>
            <a:r>
              <a:rPr lang="en" sz="5597"/>
              <a:t>Split View</a:t>
            </a:r>
          </a:p>
        </p:txBody>
      </p:sp>
      <p:sp>
        <p:nvSpPr>
          <p:cNvPr id="249" name="Shape 249"/>
          <p:cNvSpPr txBox="1">
            <a:spLocks noGrp="1"/>
          </p:cNvSpPr>
          <p:nvPr>
            <p:ph type="body" idx="1"/>
          </p:nvPr>
        </p:nvSpPr>
        <p:spPr>
          <a:xfrm>
            <a:off x="452205" y="2930244"/>
            <a:ext cx="5613400" cy="6324071"/>
          </a:xfrm>
          <a:prstGeom prst="rect">
            <a:avLst/>
          </a:prstGeom>
        </p:spPr>
        <p:txBody>
          <a:bodyPr lIns="182765" tIns="182765" rIns="182765" bIns="182765" anchor="t" anchorCtr="0">
            <a:noAutofit/>
          </a:bodyPr>
          <a:lstStyle/>
          <a:p>
            <a:r>
              <a:rPr lang="en"/>
              <a:t>Ideal for certain charts and images (or flow charts)</a:t>
            </a:r>
          </a:p>
        </p:txBody>
      </p:sp>
      <p:sp>
        <p:nvSpPr>
          <p:cNvPr id="250" name="Shape 250"/>
          <p:cNvSpPr txBox="1">
            <a:spLocks noGrp="1"/>
          </p:cNvSpPr>
          <p:nvPr>
            <p:ph type="title"/>
          </p:nvPr>
        </p:nvSpPr>
        <p:spPr>
          <a:xfrm>
            <a:off x="8207413" y="1027825"/>
            <a:ext cx="7504324" cy="1923309"/>
          </a:xfrm>
          <a:prstGeom prst="rect">
            <a:avLst/>
          </a:prstGeom>
          <a:solidFill>
            <a:srgbClr val="3E5DAA"/>
          </a:solidFill>
        </p:spPr>
        <p:txBody>
          <a:bodyPr lIns="182765" tIns="182765" rIns="182765" bIns="182765" anchor="ctr" anchorCtr="0">
            <a:noAutofit/>
          </a:bodyPr>
          <a:lstStyle/>
          <a:p>
            <a:pPr algn="ctr"/>
            <a:r>
              <a:rPr lang="en"/>
              <a:t>JavaScript</a:t>
            </a:r>
          </a:p>
        </p:txBody>
      </p:sp>
      <p:cxnSp>
        <p:nvCxnSpPr>
          <p:cNvPr id="251" name="Shape 251"/>
          <p:cNvCxnSpPr>
            <a:stCxn id="250" idx="2"/>
            <a:endCxn id="252" idx="0"/>
          </p:cNvCxnSpPr>
          <p:nvPr/>
        </p:nvCxnSpPr>
        <p:spPr>
          <a:xfrm>
            <a:off x="11959575" y="2951134"/>
            <a:ext cx="0" cy="1228231"/>
          </a:xfrm>
          <a:prstGeom prst="straightConnector1">
            <a:avLst/>
          </a:prstGeom>
          <a:noFill/>
          <a:ln w="9525" cap="flat" cmpd="sng">
            <a:solidFill>
              <a:srgbClr val="B7B7B7"/>
            </a:solidFill>
            <a:prstDash val="solid"/>
            <a:round/>
            <a:headEnd type="none" w="lg" len="lg"/>
            <a:tailEnd type="none" w="lg" len="lg"/>
          </a:ln>
        </p:spPr>
      </p:cxnSp>
      <p:sp>
        <p:nvSpPr>
          <p:cNvPr id="252" name="Shape 252"/>
          <p:cNvSpPr txBox="1">
            <a:spLocks noGrp="1"/>
          </p:cNvSpPr>
          <p:nvPr>
            <p:ph type="title"/>
          </p:nvPr>
        </p:nvSpPr>
        <p:spPr>
          <a:xfrm>
            <a:off x="8207413" y="4179416"/>
            <a:ext cx="7504324" cy="1923309"/>
          </a:xfrm>
          <a:prstGeom prst="rect">
            <a:avLst/>
          </a:prstGeom>
          <a:solidFill>
            <a:srgbClr val="4C3896"/>
          </a:solidFill>
        </p:spPr>
        <p:txBody>
          <a:bodyPr lIns="182765" tIns="182765" rIns="182765" bIns="182765" anchor="ctr" anchorCtr="0">
            <a:noAutofit/>
          </a:bodyPr>
          <a:lstStyle/>
          <a:p>
            <a:pPr algn="ctr"/>
            <a:r>
              <a:rPr lang="en"/>
              <a:t>Node.js</a:t>
            </a:r>
          </a:p>
        </p:txBody>
      </p:sp>
      <p:cxnSp>
        <p:nvCxnSpPr>
          <p:cNvPr id="253" name="Shape 253"/>
          <p:cNvCxnSpPr>
            <a:stCxn id="252" idx="2"/>
            <a:endCxn id="254" idx="0"/>
          </p:cNvCxnSpPr>
          <p:nvPr/>
        </p:nvCxnSpPr>
        <p:spPr>
          <a:xfrm>
            <a:off x="11959575" y="6102725"/>
            <a:ext cx="0" cy="1228231"/>
          </a:xfrm>
          <a:prstGeom prst="straightConnector1">
            <a:avLst/>
          </a:prstGeom>
          <a:noFill/>
          <a:ln w="9525" cap="flat" cmpd="sng">
            <a:solidFill>
              <a:srgbClr val="B7B7B7"/>
            </a:solidFill>
            <a:prstDash val="solid"/>
            <a:round/>
            <a:headEnd type="none" w="lg" len="lg"/>
            <a:tailEnd type="none" w="lg" len="lg"/>
          </a:ln>
        </p:spPr>
      </p:cxnSp>
      <p:sp>
        <p:nvSpPr>
          <p:cNvPr id="254" name="Shape 254"/>
          <p:cNvSpPr txBox="1">
            <a:spLocks noGrp="1"/>
          </p:cNvSpPr>
          <p:nvPr>
            <p:ph type="title"/>
          </p:nvPr>
        </p:nvSpPr>
        <p:spPr>
          <a:xfrm>
            <a:off x="8207416" y="7330920"/>
            <a:ext cx="7504322" cy="1923309"/>
          </a:xfrm>
          <a:prstGeom prst="rect">
            <a:avLst/>
          </a:prstGeom>
          <a:solidFill>
            <a:srgbClr val="BE1A8C"/>
          </a:solidFill>
        </p:spPr>
        <p:txBody>
          <a:bodyPr lIns="182765" tIns="182765" rIns="182765" bIns="182765" anchor="ctr" anchorCtr="0">
            <a:noAutofit/>
          </a:bodyPr>
          <a:lstStyle/>
          <a:p>
            <a:pPr algn="ctr"/>
            <a:r>
              <a:rPr lang="en"/>
              <a:t>Express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531019" y="2465208"/>
            <a:ext cx="8086654" cy="2963228"/>
          </a:xfrm>
          <a:prstGeom prst="rect">
            <a:avLst/>
          </a:prstGeom>
        </p:spPr>
        <p:txBody>
          <a:bodyPr lIns="182765" tIns="182765" rIns="182765" bIns="182765" anchor="b" anchorCtr="0">
            <a:noAutofit/>
          </a:bodyPr>
          <a:lstStyle/>
          <a:p>
            <a:r>
              <a:rPr lang="en" dirty="0"/>
              <a:t>Why?</a:t>
            </a:r>
          </a:p>
        </p:txBody>
      </p:sp>
      <p:sp>
        <p:nvSpPr>
          <p:cNvPr id="260" name="Shape 260"/>
          <p:cNvSpPr txBox="1">
            <a:spLocks noGrp="1"/>
          </p:cNvSpPr>
          <p:nvPr>
            <p:ph type="body" idx="2"/>
          </p:nvPr>
        </p:nvSpPr>
        <p:spPr>
          <a:xfrm>
            <a:off x="9874692" y="1447731"/>
            <a:ext cx="7670447" cy="7386779"/>
          </a:xfrm>
          <a:prstGeom prst="rect">
            <a:avLst/>
          </a:prstGeom>
        </p:spPr>
        <p:txBody>
          <a:bodyPr lIns="182765" tIns="182765" rIns="182765" bIns="182765" anchor="ctr" anchorCtr="0">
            <a:noAutofit/>
          </a:bodyPr>
          <a:lstStyle/>
          <a:p>
            <a:r>
              <a:rPr lang="en" dirty="0"/>
              <a:t>This format is ideal </a:t>
            </a:r>
            <a:r>
              <a:rPr lang="en" dirty="0" smtClean="0"/>
              <a:t>for explaining </a:t>
            </a:r>
            <a:r>
              <a:rPr lang="en" dirty="0"/>
              <a:t>the reasoning behind certain decisions.</a:t>
            </a:r>
          </a:p>
          <a:p>
            <a:r>
              <a:rPr lang="en" dirty="0"/>
              <a:t>Development can be opinionated; and that’s totally fine. Just bring the audience along with you.</a:t>
            </a:r>
          </a:p>
        </p:txBody>
      </p:sp>
      <p:sp>
        <p:nvSpPr>
          <p:cNvPr id="261" name="Shape 261"/>
          <p:cNvSpPr txBox="1">
            <a:spLocks noGrp="1"/>
          </p:cNvSpPr>
          <p:nvPr>
            <p:ph type="subTitle" idx="1"/>
          </p:nvPr>
        </p:nvSpPr>
        <p:spPr>
          <a:xfrm>
            <a:off x="531019" y="5556360"/>
            <a:ext cx="8086654" cy="2469054"/>
          </a:xfrm>
          <a:prstGeom prst="rect">
            <a:avLst/>
          </a:prstGeom>
        </p:spPr>
        <p:txBody>
          <a:bodyPr lIns="182765" tIns="182765" rIns="182765" bIns="182765" anchor="t" anchorCtr="0">
            <a:noAutofit/>
          </a:bodyPr>
          <a:lstStyle/>
          <a:p>
            <a:r>
              <a:rPr lang="en" dirty="0"/>
              <a:t>Because this is the responsible thing to do</a:t>
            </a:r>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404</Words>
  <Application>Microsoft Office PowerPoint</Application>
  <PresentationFormat>Custom</PresentationFormat>
  <Paragraphs>47</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Calibri</vt:lpstr>
      <vt:lpstr>Wingdings</vt:lpstr>
      <vt:lpstr>Roboto</vt:lpstr>
      <vt:lpstr>Arial</vt:lpstr>
      <vt:lpstr>Packt</vt:lpstr>
      <vt:lpstr>Packt</vt:lpstr>
      <vt:lpstr>Section Title</vt:lpstr>
      <vt:lpstr>Video Title</vt:lpstr>
      <vt:lpstr>Single Point Slide</vt:lpstr>
      <vt:lpstr>Multi Point Slide</vt:lpstr>
      <vt:lpstr>Using Diagrams and Shapes</vt:lpstr>
      <vt:lpstr>A key point (or issue)!</vt:lpstr>
      <vt:lpstr>+80%</vt:lpstr>
      <vt:lpstr>Split View</vt:lpstr>
      <vt:lpstr>Why?</vt:lpstr>
      <vt:lpstr>Name of the Next Video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Susan Thomas</cp:lastModifiedBy>
  <cp:revision>16</cp:revision>
  <dcterms:modified xsi:type="dcterms:W3CDTF">2018-02-20T03:54:26Z</dcterms:modified>
</cp:coreProperties>
</file>